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B0E5D-C6F5-4D88-AC78-BC58D43824DE}" v="1" dt="2025-09-03T11:34:21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3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4.xml"/><Relationship Id="rId7" Type="http://schemas.openxmlformats.org/officeDocument/2006/relationships/image" Target="../media/image1.emf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2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5.png"/><Relationship Id="rId7" Type="http://schemas.openxmlformats.org/officeDocument/2006/relationships/image" Target="../media/image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892896-0027-443A-D01E-0CE282B3A5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892896-0027-443A-D01E-0CE282B3A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DD59A9-81EE-0DF4-BF97-645E59790906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20700" y="3940216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ctr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0700" y="4502943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1E81C-A3CE-333A-79BA-25D8F93FB564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1FA932-514A-C951-F952-F8A43667E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4D693C-2F89-1D26-FDEF-3BF8AB9EE5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40DDF016-D509-BED0-161C-B51B4CFCB4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BE730EF-2ADF-F2EE-3385-DFE2929A2F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91361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BE730EF-2ADF-F2EE-3385-DFE2929A2F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68889F4-99D5-C4D7-F0A7-1D0B9BD3F93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3382710"/>
          </a:xfrm>
          <a:custGeom>
            <a:avLst/>
            <a:gdLst>
              <a:gd name="connsiteX0" fmla="*/ 0 w 12192000"/>
              <a:gd name="connsiteY0" fmla="*/ 0 h 3382710"/>
              <a:gd name="connsiteX1" fmla="*/ 12192000 w 12192000"/>
              <a:gd name="connsiteY1" fmla="*/ 0 h 3382710"/>
              <a:gd name="connsiteX2" fmla="*/ 12192000 w 12192000"/>
              <a:gd name="connsiteY2" fmla="*/ 2525484 h 3382710"/>
              <a:gd name="connsiteX3" fmla="*/ 10930890 w 12192000"/>
              <a:gd name="connsiteY3" fmla="*/ 2525484 h 3382710"/>
              <a:gd name="connsiteX4" fmla="*/ 8755659 w 12192000"/>
              <a:gd name="connsiteY4" fmla="*/ 2525484 h 3382710"/>
              <a:gd name="connsiteX5" fmla="*/ 7004114 w 12192000"/>
              <a:gd name="connsiteY5" fmla="*/ 2525484 h 3382710"/>
              <a:gd name="connsiteX6" fmla="*/ 6113526 w 12192000"/>
              <a:gd name="connsiteY6" fmla="*/ 3366922 h 3382710"/>
              <a:gd name="connsiteX7" fmla="*/ 6078476 w 12192000"/>
              <a:gd name="connsiteY7" fmla="*/ 3366922 h 3382710"/>
              <a:gd name="connsiteX8" fmla="*/ 5187887 w 12192000"/>
              <a:gd name="connsiteY8" fmla="*/ 2525484 h 3382710"/>
              <a:gd name="connsiteX9" fmla="*/ 3436341 w 12192000"/>
              <a:gd name="connsiteY9" fmla="*/ 2525484 h 3382710"/>
              <a:gd name="connsiteX10" fmla="*/ 1261112 w 12192000"/>
              <a:gd name="connsiteY10" fmla="*/ 2525484 h 3382710"/>
              <a:gd name="connsiteX11" fmla="*/ 0 w 12192000"/>
              <a:gd name="connsiteY11" fmla="*/ 2525484 h 33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382710">
                <a:moveTo>
                  <a:pt x="0" y="0"/>
                </a:moveTo>
                <a:lnTo>
                  <a:pt x="12192000" y="0"/>
                </a:lnTo>
                <a:lnTo>
                  <a:pt x="12192000" y="2525484"/>
                </a:lnTo>
                <a:lnTo>
                  <a:pt x="10930890" y="2525484"/>
                </a:lnTo>
                <a:lnTo>
                  <a:pt x="8755659" y="2525484"/>
                </a:lnTo>
                <a:lnTo>
                  <a:pt x="7004114" y="2525484"/>
                </a:lnTo>
                <a:cubicBezTo>
                  <a:pt x="6541294" y="2525484"/>
                  <a:pt x="6260783" y="2827046"/>
                  <a:pt x="6113526" y="3366922"/>
                </a:cubicBezTo>
                <a:cubicBezTo>
                  <a:pt x="6106478" y="3387973"/>
                  <a:pt x="6085525" y="3387973"/>
                  <a:pt x="6078476" y="3366922"/>
                </a:cubicBezTo>
                <a:cubicBezTo>
                  <a:pt x="5931221" y="2827046"/>
                  <a:pt x="5650707" y="2525484"/>
                  <a:pt x="5187887" y="2525484"/>
                </a:cubicBezTo>
                <a:lnTo>
                  <a:pt x="3436341" y="2525484"/>
                </a:lnTo>
                <a:lnTo>
                  <a:pt x="1261112" y="2525484"/>
                </a:lnTo>
                <a:lnTo>
                  <a:pt x="0" y="2525484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</a:pPr>
            <a:endParaRPr lang="en-GB" sz="1600" kern="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174A64-5B94-1C65-071E-17BF59F9F083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5EB409-F04C-F34E-2784-56F55DA5C77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FA72B64-3B0D-5F16-E0A3-81BFBFF335F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5768D83-B8CA-09C4-C389-ACE31191A4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125" y="1303338"/>
            <a:ext cx="3916881" cy="4477804"/>
          </a:xfrm>
          <a:custGeom>
            <a:avLst/>
            <a:gdLst>
              <a:gd name="connsiteX0" fmla="*/ 167483 w 3916881"/>
              <a:gd name="connsiteY0" fmla="*/ 0 h 4477804"/>
              <a:gd name="connsiteX1" fmla="*/ 3485355 w 3916881"/>
              <a:gd name="connsiteY1" fmla="*/ 0 h 4477804"/>
              <a:gd name="connsiteX2" fmla="*/ 3652838 w 3916881"/>
              <a:gd name="connsiteY2" fmla="*/ 167483 h 4477804"/>
              <a:gd name="connsiteX3" fmla="*/ 3652838 w 3916881"/>
              <a:gd name="connsiteY3" fmla="*/ 517226 h 4477804"/>
              <a:gd name="connsiteX4" fmla="*/ 3912021 w 3916881"/>
              <a:gd name="connsiteY4" fmla="*/ 791524 h 4477804"/>
              <a:gd name="connsiteX5" fmla="*/ 3912021 w 3916881"/>
              <a:gd name="connsiteY5" fmla="*/ 802323 h 4477804"/>
              <a:gd name="connsiteX6" fmla="*/ 3652838 w 3916881"/>
              <a:gd name="connsiteY6" fmla="*/ 1076623 h 4477804"/>
              <a:gd name="connsiteX7" fmla="*/ 3652838 w 3916881"/>
              <a:gd name="connsiteY7" fmla="*/ 4310321 h 4477804"/>
              <a:gd name="connsiteX8" fmla="*/ 3485355 w 3916881"/>
              <a:gd name="connsiteY8" fmla="*/ 4477804 h 4477804"/>
              <a:gd name="connsiteX9" fmla="*/ 167483 w 3916881"/>
              <a:gd name="connsiteY9" fmla="*/ 4477804 h 4477804"/>
              <a:gd name="connsiteX10" fmla="*/ 0 w 3916881"/>
              <a:gd name="connsiteY10" fmla="*/ 4310321 h 4477804"/>
              <a:gd name="connsiteX11" fmla="*/ 0 w 3916881"/>
              <a:gd name="connsiteY11" fmla="*/ 167483 h 4477804"/>
              <a:gd name="connsiteX12" fmla="*/ 167483 w 3916881"/>
              <a:gd name="connsiteY12" fmla="*/ 0 h 447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6881" h="4477804">
                <a:moveTo>
                  <a:pt x="167483" y="0"/>
                </a:moveTo>
                <a:lnTo>
                  <a:pt x="3485355" y="0"/>
                </a:lnTo>
                <a:cubicBezTo>
                  <a:pt x="3577853" y="0"/>
                  <a:pt x="3652838" y="74985"/>
                  <a:pt x="3652838" y="167483"/>
                </a:cubicBezTo>
                <a:lnTo>
                  <a:pt x="3652838" y="517226"/>
                </a:lnTo>
                <a:cubicBezTo>
                  <a:pt x="3652838" y="659776"/>
                  <a:pt x="3745710" y="746167"/>
                  <a:pt x="3912021" y="791524"/>
                </a:cubicBezTo>
                <a:cubicBezTo>
                  <a:pt x="3918501" y="793683"/>
                  <a:pt x="3918501" y="800164"/>
                  <a:pt x="3912021" y="802323"/>
                </a:cubicBezTo>
                <a:cubicBezTo>
                  <a:pt x="3745710" y="847679"/>
                  <a:pt x="3652838" y="934073"/>
                  <a:pt x="3652838" y="1076623"/>
                </a:cubicBezTo>
                <a:lnTo>
                  <a:pt x="3652838" y="4310321"/>
                </a:lnTo>
                <a:cubicBezTo>
                  <a:pt x="3652838" y="4402819"/>
                  <a:pt x="3577853" y="4477804"/>
                  <a:pt x="3485355" y="4477804"/>
                </a:cubicBezTo>
                <a:lnTo>
                  <a:pt x="167483" y="4477804"/>
                </a:lnTo>
                <a:cubicBezTo>
                  <a:pt x="74985" y="4477804"/>
                  <a:pt x="0" y="4402819"/>
                  <a:pt x="0" y="4310321"/>
                </a:cubicBezTo>
                <a:lnTo>
                  <a:pt x="0" y="167483"/>
                </a:lnTo>
                <a:cubicBezTo>
                  <a:pt x="0" y="74985"/>
                  <a:pt x="74985" y="0"/>
                  <a:pt x="16748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36000" tIns="36000" rIns="360000" bIns="36000">
            <a:noAutofit/>
          </a:bodyPr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5754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719982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08142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439964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65125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74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70374" y="1303338"/>
            <a:ext cx="7554913" cy="4478337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FAEA03D-D3A8-FC8F-37D0-7EAB8EC481E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99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A35D6C9-1CA0-9878-3F7C-4F790C689C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23000" y="1303338"/>
            <a:ext cx="5602288" cy="4488605"/>
          </a:xfrm>
          <a:prstGeom prst="roundRect">
            <a:avLst>
              <a:gd name="adj" fmla="val 4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37B329-27DE-51CE-F4B6-EB1199B2177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125" y="1303338"/>
            <a:ext cx="5601600" cy="4488605"/>
          </a:xfrm>
          <a:prstGeom prst="roundRect">
            <a:avLst>
              <a:gd name="adj" fmla="val 391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1080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appears outside of grey placeholder please reduce the size of the font.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1943"/>
            <a:ext cx="5607050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216325" y="5792438"/>
            <a:ext cx="56089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E3DBB-00A9-4F08-A07C-9ED9733E007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D2390426-9D2D-4F00-A428-511448A9836C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37A7E-4BE8-4B01-BC5B-6FE33BA2DB0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87596A-DFCB-4141-B4D9-E8297363009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8B1503-3382-4C3A-A672-A88D048E0DA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19100" y="1454538"/>
            <a:ext cx="549365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CC1C57B-5831-4901-8605-655DBB075B2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77344" y="1454538"/>
            <a:ext cx="5493600" cy="781200"/>
          </a:xfrm>
          <a:prstGeom prst="rect">
            <a:avLst/>
          </a:prstGeom>
        </p:spPr>
        <p:txBody>
          <a:bodyPr wrap="square"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enter</a:t>
            </a:r>
            <a:br>
              <a:rPr lang="en-GB" dirty="0"/>
            </a:br>
            <a:r>
              <a:rPr lang="en-GB" dirty="0"/>
              <a:t>subheading text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8AF01B-B7EE-69F0-3113-1E07C2D58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10D87C1-85C7-40B7-3EF5-0997E04A30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DBE383-AB10-CC3B-D342-10443E02C9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E7A351A-B15B-3DA1-263F-714BB743255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267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, Title and Subtitle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106790" y="1303338"/>
            <a:ext cx="7978421" cy="4487862"/>
          </a:xfrm>
          <a:prstGeom prst="roundRect">
            <a:avLst>
              <a:gd name="adj" fmla="val 397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0800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92204-289D-4897-A24D-92B4E89E41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42D3BA-5EF1-4DB6-ACB2-E19A79A4A64E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A5764-43D8-49B1-8CCF-1E44D258B4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5ACE-65A6-48E3-AD24-12A240BC4B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9DC526-9754-7DE6-EAC5-B9EB6B6E3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9C0347F-097D-6010-8D87-88D141F8B2F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123D2E9-B2C7-255F-E578-0BCEF8C8BF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180677-148E-F381-0168-9327D51EF5C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E10F851-9956-BDE2-1DA3-0125BE310B9D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03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Widescreen (16x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44A2-1C9C-FB10-07A8-CED6CF0274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Media Placeholder 5"/>
          <p:cNvSpPr>
            <a:spLocks noGrp="1" noChangeAspect="1"/>
          </p:cNvSpPr>
          <p:nvPr>
            <p:ph type="media" sz="quarter" idx="12" hasCustomPrompt="1"/>
          </p:nvPr>
        </p:nvSpPr>
        <p:spPr>
          <a:xfrm>
            <a:off x="242888" y="242888"/>
            <a:ext cx="11352439" cy="6384013"/>
          </a:xfrm>
          <a:prstGeom prst="roundRect">
            <a:avLst>
              <a:gd name="adj" fmla="val 29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8000" tIns="108000" bIns="1224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on the film icon to insert video]</a:t>
            </a:r>
          </a:p>
        </p:txBody>
      </p:sp>
    </p:spTree>
    <p:extLst>
      <p:ext uri="{BB962C8B-B14F-4D97-AF65-F5344CB8AC3E}">
        <p14:creationId xmlns:p14="http://schemas.microsoft.com/office/powerpoint/2010/main" val="123812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1303338"/>
            <a:ext cx="3652838" cy="4787862"/>
          </a:xfrm>
          <a:prstGeom prst="roundRect">
            <a:avLst>
              <a:gd name="adj" fmla="val 50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576000" bIns="72000" anchor="ctr">
            <a:noAutofit/>
          </a:bodyPr>
          <a:lstStyle>
            <a:lvl1pPr marL="0" indent="0" algn="ctr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[The image can then be scaled within the frame by using the ‘Crop’ feature in the ‘Picture Format’ tab of the ribbon.</a:t>
            </a:r>
            <a:r>
              <a:rPr lang="en-US" dirty="0"/>
              <a:t>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75B623F-E1ED-BC6F-EAB9-2F7C7BB5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5B934E4-D94D-494D-8E16-6927D2105C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4C03FD5-9F96-2D56-07D6-C43A8485D860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35E16B8-17D3-543D-006C-0A00D7BCD6B2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8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10E2EBD-4DBA-A411-89A3-C363C68F93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10E2EBD-4DBA-A411-89A3-C363C68F9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9163369-E20E-4F1F-9100-6DD4DDB346C3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219C323-6E00-D14B-433A-AFFED48030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8000"/>
          </a:xfrm>
          <a:custGeom>
            <a:avLst/>
            <a:gdLst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26638 w 7554913"/>
              <a:gd name="connsiteY8" fmla="*/ 1402309 h 4788000"/>
              <a:gd name="connsiteX9" fmla="*/ 807326 w 7554913"/>
              <a:gd name="connsiteY9" fmla="*/ 937371 h 4788000"/>
              <a:gd name="connsiteX10" fmla="*/ 850924 w 7554913"/>
              <a:gd name="connsiteY10" fmla="*/ 893772 h 4788000"/>
              <a:gd name="connsiteX11" fmla="*/ 850924 w 7554913"/>
              <a:gd name="connsiteY11" fmla="*/ 639447 h 4788000"/>
              <a:gd name="connsiteX12" fmla="*/ 1360669 w 7554913"/>
              <a:gd name="connsiteY12" fmla="*/ 12872 h 4788000"/>
              <a:gd name="connsiteX13" fmla="*/ 1482160 w 7554913"/>
              <a:gd name="connsiteY13" fmla="*/ 815 h 4788000"/>
              <a:gd name="connsiteX14" fmla="*/ 1697038 w 7554913"/>
              <a:gd name="connsiteY14" fmla="*/ 815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4892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  <a:gd name="connsiteX0" fmla="*/ 1697038 w 7554913"/>
              <a:gd name="connsiteY0" fmla="*/ 0 h 4788000"/>
              <a:gd name="connsiteX1" fmla="*/ 7378379 w 7554913"/>
              <a:gd name="connsiteY1" fmla="*/ 0 h 4788000"/>
              <a:gd name="connsiteX2" fmla="*/ 7554913 w 7554913"/>
              <a:gd name="connsiteY2" fmla="*/ 176534 h 4788000"/>
              <a:gd name="connsiteX3" fmla="*/ 7554913 w 7554913"/>
              <a:gd name="connsiteY3" fmla="*/ 4611466 h 4788000"/>
              <a:gd name="connsiteX4" fmla="*/ 7378379 w 7554913"/>
              <a:gd name="connsiteY4" fmla="*/ 4788000 h 4788000"/>
              <a:gd name="connsiteX5" fmla="*/ 176534 w 7554913"/>
              <a:gd name="connsiteY5" fmla="*/ 4788000 h 4788000"/>
              <a:gd name="connsiteX6" fmla="*/ 0 w 7554913"/>
              <a:gd name="connsiteY6" fmla="*/ 4611466 h 4788000"/>
              <a:gd name="connsiteX7" fmla="*/ 0 w 7554913"/>
              <a:gd name="connsiteY7" fmla="*/ 1552711 h 4788000"/>
              <a:gd name="connsiteX8" fmla="*/ 807326 w 7554913"/>
              <a:gd name="connsiteY8" fmla="*/ 937371 h 4788000"/>
              <a:gd name="connsiteX9" fmla="*/ 850924 w 7554913"/>
              <a:gd name="connsiteY9" fmla="*/ 893772 h 4788000"/>
              <a:gd name="connsiteX10" fmla="*/ 850924 w 7554913"/>
              <a:gd name="connsiteY10" fmla="*/ 639447 h 4788000"/>
              <a:gd name="connsiteX11" fmla="*/ 1360669 w 7554913"/>
              <a:gd name="connsiteY11" fmla="*/ 12872 h 4788000"/>
              <a:gd name="connsiteX12" fmla="*/ 1482160 w 7554913"/>
              <a:gd name="connsiteY12" fmla="*/ 815 h 4788000"/>
              <a:gd name="connsiteX13" fmla="*/ 1697038 w 7554913"/>
              <a:gd name="connsiteY13" fmla="*/ 815 h 4788000"/>
              <a:gd name="connsiteX14" fmla="*/ 1697038 w 7554913"/>
              <a:gd name="connsiteY14" fmla="*/ 0 h 47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8000">
                <a:moveTo>
                  <a:pt x="1697038" y="0"/>
                </a:moveTo>
                <a:lnTo>
                  <a:pt x="7378379" y="0"/>
                </a:lnTo>
                <a:cubicBezTo>
                  <a:pt x="7475876" y="0"/>
                  <a:pt x="7554913" y="79037"/>
                  <a:pt x="7554913" y="176534"/>
                </a:cubicBezTo>
                <a:lnTo>
                  <a:pt x="7554913" y="4611466"/>
                </a:lnTo>
                <a:cubicBezTo>
                  <a:pt x="7554913" y="4708963"/>
                  <a:pt x="7475876" y="4788000"/>
                  <a:pt x="7378379" y="4788000"/>
                </a:cubicBezTo>
                <a:lnTo>
                  <a:pt x="176534" y="4788000"/>
                </a:lnTo>
                <a:cubicBezTo>
                  <a:pt x="79037" y="4788000"/>
                  <a:pt x="0" y="4708963"/>
                  <a:pt x="0" y="4611466"/>
                </a:cubicBezTo>
                <a:lnTo>
                  <a:pt x="0" y="1552711"/>
                </a:lnTo>
                <a:cubicBezTo>
                  <a:pt x="8759" y="1063964"/>
                  <a:pt x="590287" y="923198"/>
                  <a:pt x="807326" y="937371"/>
                </a:cubicBezTo>
                <a:cubicBezTo>
                  <a:pt x="836392" y="937371"/>
                  <a:pt x="850924" y="915573"/>
                  <a:pt x="850924" y="893772"/>
                </a:cubicBezTo>
                <a:lnTo>
                  <a:pt x="850924" y="639447"/>
                </a:lnTo>
                <a:cubicBezTo>
                  <a:pt x="850924" y="327898"/>
                  <a:pt x="1067897" y="71983"/>
                  <a:pt x="1360669" y="12872"/>
                </a:cubicBezTo>
                <a:lnTo>
                  <a:pt x="1482160" y="815"/>
                </a:lnTo>
                <a:lnTo>
                  <a:pt x="1697038" y="815"/>
                </a:lnTo>
                <a:lnTo>
                  <a:pt x="169703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2B84926-EEA3-D13A-C1FB-3FEC18A7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464933-1F00-DED1-00C8-C81A38AE38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DCCF40-1773-437E-7AB4-DDD201CB4D4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754CC1B-BB75-5C08-0EF4-4609414315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796079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754CC1B-BB75-5C08-0EF4-460941431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A05D5A-9CCC-5188-4E3A-BF14F2F8413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379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489062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B729584D-3365-47B8-9AC0-24723AB0A2D0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DB8D52-5A42-AF02-A231-C38CC50C6F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7"/>
            <a:ext cx="7554913" cy="4787900"/>
          </a:xfrm>
          <a:custGeom>
            <a:avLst/>
            <a:gdLst>
              <a:gd name="connsiteX0" fmla="*/ 176482 w 7554913"/>
              <a:gd name="connsiteY0" fmla="*/ 0 h 4787900"/>
              <a:gd name="connsiteX1" fmla="*/ 7378431 w 7554913"/>
              <a:gd name="connsiteY1" fmla="*/ 0 h 4787900"/>
              <a:gd name="connsiteX2" fmla="*/ 7554913 w 7554913"/>
              <a:gd name="connsiteY2" fmla="*/ 176482 h 4787900"/>
              <a:gd name="connsiteX3" fmla="*/ 7554913 w 7554913"/>
              <a:gd name="connsiteY3" fmla="*/ 4611418 h 4787900"/>
              <a:gd name="connsiteX4" fmla="*/ 7378431 w 7554913"/>
              <a:gd name="connsiteY4" fmla="*/ 4787900 h 4787900"/>
              <a:gd name="connsiteX5" fmla="*/ 176482 w 7554913"/>
              <a:gd name="connsiteY5" fmla="*/ 4787900 h 4787900"/>
              <a:gd name="connsiteX6" fmla="*/ 0 w 7554913"/>
              <a:gd name="connsiteY6" fmla="*/ 4611418 h 4787900"/>
              <a:gd name="connsiteX7" fmla="*/ 0 w 7554913"/>
              <a:gd name="connsiteY7" fmla="*/ 2799479 h 4787900"/>
              <a:gd name="connsiteX8" fmla="*/ 3012 w 7554913"/>
              <a:gd name="connsiteY8" fmla="*/ 2763995 h 4787900"/>
              <a:gd name="connsiteX9" fmla="*/ 415133 w 7554913"/>
              <a:gd name="connsiteY9" fmla="*/ 2402680 h 4787900"/>
              <a:gd name="connsiteX10" fmla="*/ 415133 w 7554913"/>
              <a:gd name="connsiteY10" fmla="*/ 2385217 h 4787900"/>
              <a:gd name="connsiteX11" fmla="*/ 3012 w 7554913"/>
              <a:gd name="connsiteY11" fmla="*/ 2023907 h 4787900"/>
              <a:gd name="connsiteX12" fmla="*/ 0 w 7554913"/>
              <a:gd name="connsiteY12" fmla="*/ 1988423 h 4787900"/>
              <a:gd name="connsiteX13" fmla="*/ 0 w 7554913"/>
              <a:gd name="connsiteY13" fmla="*/ 176482 h 4787900"/>
              <a:gd name="connsiteX14" fmla="*/ 176482 w 7554913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54913" h="4787900">
                <a:moveTo>
                  <a:pt x="176482" y="0"/>
                </a:moveTo>
                <a:lnTo>
                  <a:pt x="7378431" y="0"/>
                </a:lnTo>
                <a:cubicBezTo>
                  <a:pt x="7475899" y="0"/>
                  <a:pt x="7554913" y="79014"/>
                  <a:pt x="7554913" y="176482"/>
                </a:cubicBezTo>
                <a:lnTo>
                  <a:pt x="7554913" y="4611418"/>
                </a:lnTo>
                <a:cubicBezTo>
                  <a:pt x="7554913" y="4708886"/>
                  <a:pt x="7475899" y="4787900"/>
                  <a:pt x="7378431" y="4787900"/>
                </a:cubicBezTo>
                <a:lnTo>
                  <a:pt x="176482" y="4787900"/>
                </a:lnTo>
                <a:cubicBezTo>
                  <a:pt x="79014" y="4787900"/>
                  <a:pt x="0" y="4708886"/>
                  <a:pt x="0" y="4611418"/>
                </a:cubicBezTo>
                <a:lnTo>
                  <a:pt x="0" y="2799479"/>
                </a:lnTo>
                <a:lnTo>
                  <a:pt x="3012" y="2763995"/>
                </a:lnTo>
                <a:cubicBezTo>
                  <a:pt x="35433" y="2581833"/>
                  <a:pt x="179824" y="2466853"/>
                  <a:pt x="415133" y="2402680"/>
                </a:cubicBezTo>
                <a:cubicBezTo>
                  <a:pt x="425612" y="2399188"/>
                  <a:pt x="425612" y="2388709"/>
                  <a:pt x="415133" y="2385217"/>
                </a:cubicBezTo>
                <a:cubicBezTo>
                  <a:pt x="179824" y="2321043"/>
                  <a:pt x="35433" y="2206068"/>
                  <a:pt x="3012" y="2023907"/>
                </a:cubicBezTo>
                <a:lnTo>
                  <a:pt x="0" y="1988423"/>
                </a:lnTo>
                <a:lnTo>
                  <a:pt x="0" y="176482"/>
                </a:lnTo>
                <a:cubicBezTo>
                  <a:pt x="0" y="79014"/>
                  <a:pt x="79014" y="0"/>
                  <a:pt x="1764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72000" tIns="216000" rIns="72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744E32-9E6E-5A11-A7A0-D8AFCFE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AF8F91-23D2-DD88-482D-7FAFF27C51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B64EB2-7F66-5CCC-3945-F5156896877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AC5B506-7665-AFF6-5244-82648A658A8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09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DFB8F13-AB38-63DB-D1F1-86B6EF73DD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72451" y="242888"/>
            <a:ext cx="3652838" cy="5848312"/>
          </a:xfrm>
          <a:custGeom>
            <a:avLst/>
            <a:gdLst>
              <a:gd name="connsiteX0" fmla="*/ 190569 w 3652838"/>
              <a:gd name="connsiteY0" fmla="*/ 0 h 5848312"/>
              <a:gd name="connsiteX1" fmla="*/ 3462269 w 3652838"/>
              <a:gd name="connsiteY1" fmla="*/ 0 h 5848312"/>
              <a:gd name="connsiteX2" fmla="*/ 3652838 w 3652838"/>
              <a:gd name="connsiteY2" fmla="*/ 190569 h 5848312"/>
              <a:gd name="connsiteX3" fmla="*/ 3652838 w 3652838"/>
              <a:gd name="connsiteY3" fmla="*/ 5657743 h 5848312"/>
              <a:gd name="connsiteX4" fmla="*/ 3462269 w 3652838"/>
              <a:gd name="connsiteY4" fmla="*/ 5848312 h 5848312"/>
              <a:gd name="connsiteX5" fmla="*/ 190569 w 3652838"/>
              <a:gd name="connsiteY5" fmla="*/ 5848312 h 5848312"/>
              <a:gd name="connsiteX6" fmla="*/ 0 w 3652838"/>
              <a:gd name="connsiteY6" fmla="*/ 5657743 h 5848312"/>
              <a:gd name="connsiteX7" fmla="*/ 0 w 3652838"/>
              <a:gd name="connsiteY7" fmla="*/ 3402065 h 5848312"/>
              <a:gd name="connsiteX8" fmla="*/ 7373 w 3652838"/>
              <a:gd name="connsiteY8" fmla="*/ 3315183 h 5848312"/>
              <a:gd name="connsiteX9" fmla="*/ 442863 w 3652838"/>
              <a:gd name="connsiteY9" fmla="*/ 2933380 h 5848312"/>
              <a:gd name="connsiteX10" fmla="*/ 442863 w 3652838"/>
              <a:gd name="connsiteY10" fmla="*/ 2914928 h 5848312"/>
              <a:gd name="connsiteX11" fmla="*/ 7373 w 3652838"/>
              <a:gd name="connsiteY11" fmla="*/ 2533130 h 5848312"/>
              <a:gd name="connsiteX12" fmla="*/ 0 w 3652838"/>
              <a:gd name="connsiteY12" fmla="*/ 2446249 h 5848312"/>
              <a:gd name="connsiteX13" fmla="*/ 0 w 3652838"/>
              <a:gd name="connsiteY13" fmla="*/ 190569 h 5848312"/>
              <a:gd name="connsiteX14" fmla="*/ 190569 w 3652838"/>
              <a:gd name="connsiteY14" fmla="*/ 0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2838" h="5848312">
                <a:moveTo>
                  <a:pt x="190569" y="0"/>
                </a:moveTo>
                <a:lnTo>
                  <a:pt x="3462269" y="0"/>
                </a:lnTo>
                <a:cubicBezTo>
                  <a:pt x="3567517" y="0"/>
                  <a:pt x="3652838" y="85321"/>
                  <a:pt x="3652838" y="190569"/>
                </a:cubicBezTo>
                <a:lnTo>
                  <a:pt x="3652838" y="5657743"/>
                </a:lnTo>
                <a:cubicBezTo>
                  <a:pt x="3652838" y="5762991"/>
                  <a:pt x="3567517" y="5848312"/>
                  <a:pt x="3462269" y="5848312"/>
                </a:cubicBezTo>
                <a:lnTo>
                  <a:pt x="190569" y="5848312"/>
                </a:lnTo>
                <a:cubicBezTo>
                  <a:pt x="85321" y="5848312"/>
                  <a:pt x="0" y="5762991"/>
                  <a:pt x="0" y="5657743"/>
                </a:cubicBezTo>
                <a:lnTo>
                  <a:pt x="0" y="3402065"/>
                </a:lnTo>
                <a:lnTo>
                  <a:pt x="7373" y="3315183"/>
                </a:lnTo>
                <a:cubicBezTo>
                  <a:pt x="41632" y="3122692"/>
                  <a:pt x="194211" y="3001193"/>
                  <a:pt x="442863" y="2933380"/>
                </a:cubicBezTo>
                <a:cubicBezTo>
                  <a:pt x="453936" y="2929691"/>
                  <a:pt x="453936" y="2918617"/>
                  <a:pt x="442863" y="2914928"/>
                </a:cubicBezTo>
                <a:cubicBezTo>
                  <a:pt x="194211" y="2847115"/>
                  <a:pt x="41632" y="2725620"/>
                  <a:pt x="7373" y="2533130"/>
                </a:cubicBezTo>
                <a:lnTo>
                  <a:pt x="0" y="2446249"/>
                </a:lnTo>
                <a:lnTo>
                  <a:pt x="0" y="190569"/>
                </a:lnTo>
                <a:cubicBezTo>
                  <a:pt x="0" y="85321"/>
                  <a:pt x="85321" y="0"/>
                  <a:pt x="1905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08000" tIns="576000" rIns="108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4101"/>
            <a:ext cx="7554913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5" y="5792400"/>
            <a:ext cx="7555231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02126E-B6A8-2921-6EF1-1AB371E2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7554912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475D3A0-2D66-AC67-134B-77A55D269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1FF2E9-41D3-FCB0-8100-2CB5AD7B063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A4A6B2A-6054-FB98-6941-36A9785D96EC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763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C1E2B43-F98E-82F3-DBAA-FC13402D7C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242888"/>
            <a:ext cx="7554914" cy="5848312"/>
          </a:xfrm>
          <a:custGeom>
            <a:avLst/>
            <a:gdLst>
              <a:gd name="connsiteX0" fmla="*/ 2145019 w 7554914"/>
              <a:gd name="connsiteY0" fmla="*/ 0 h 5848312"/>
              <a:gd name="connsiteX1" fmla="*/ 7370751 w 7554914"/>
              <a:gd name="connsiteY1" fmla="*/ 0 h 5848312"/>
              <a:gd name="connsiteX2" fmla="*/ 7554914 w 7554914"/>
              <a:gd name="connsiteY2" fmla="*/ 184163 h 5848312"/>
              <a:gd name="connsiteX3" fmla="*/ 7554914 w 7554914"/>
              <a:gd name="connsiteY3" fmla="*/ 5664149 h 5848312"/>
              <a:gd name="connsiteX4" fmla="*/ 7370751 w 7554914"/>
              <a:gd name="connsiteY4" fmla="*/ 5848312 h 5848312"/>
              <a:gd name="connsiteX5" fmla="*/ 184163 w 7554914"/>
              <a:gd name="connsiteY5" fmla="*/ 5848312 h 5848312"/>
              <a:gd name="connsiteX6" fmla="*/ 0 w 7554914"/>
              <a:gd name="connsiteY6" fmla="*/ 5664149 h 5848312"/>
              <a:gd name="connsiteX7" fmla="*/ 0 w 7554914"/>
              <a:gd name="connsiteY7" fmla="*/ 2161063 h 5848312"/>
              <a:gd name="connsiteX8" fmla="*/ 38324 w 7554914"/>
              <a:gd name="connsiteY8" fmla="*/ 2036037 h 5848312"/>
              <a:gd name="connsiteX9" fmla="*/ 1172960 w 7554914"/>
              <a:gd name="connsiteY9" fmla="*/ 1360305 h 5848312"/>
              <a:gd name="connsiteX10" fmla="*/ 1236325 w 7554914"/>
              <a:gd name="connsiteY10" fmla="*/ 1296939 h 5848312"/>
              <a:gd name="connsiteX11" fmla="*/ 1236325 w 7554914"/>
              <a:gd name="connsiteY11" fmla="*/ 927309 h 5848312"/>
              <a:gd name="connsiteX12" fmla="*/ 1977178 w 7554914"/>
              <a:gd name="connsiteY12" fmla="*/ 16657 h 584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4914" h="5848312">
                <a:moveTo>
                  <a:pt x="2145019" y="0"/>
                </a:moveTo>
                <a:lnTo>
                  <a:pt x="7370751" y="0"/>
                </a:lnTo>
                <a:cubicBezTo>
                  <a:pt x="7472461" y="0"/>
                  <a:pt x="7554914" y="82453"/>
                  <a:pt x="7554914" y="184163"/>
                </a:cubicBezTo>
                <a:lnTo>
                  <a:pt x="7554914" y="5664149"/>
                </a:lnTo>
                <a:cubicBezTo>
                  <a:pt x="7554914" y="5765859"/>
                  <a:pt x="7472461" y="5848312"/>
                  <a:pt x="7370751" y="5848312"/>
                </a:cubicBezTo>
                <a:lnTo>
                  <a:pt x="184163" y="5848312"/>
                </a:lnTo>
                <a:cubicBezTo>
                  <a:pt x="82453" y="5848312"/>
                  <a:pt x="0" y="5765859"/>
                  <a:pt x="0" y="5664149"/>
                </a:cubicBezTo>
                <a:lnTo>
                  <a:pt x="0" y="2161063"/>
                </a:lnTo>
                <a:lnTo>
                  <a:pt x="38324" y="2036037"/>
                </a:lnTo>
                <a:cubicBezTo>
                  <a:pt x="232381" y="1588024"/>
                  <a:pt x="681881" y="1376146"/>
                  <a:pt x="1172960" y="1360305"/>
                </a:cubicBezTo>
                <a:cubicBezTo>
                  <a:pt x="1215204" y="1360305"/>
                  <a:pt x="1236325" y="1328624"/>
                  <a:pt x="1236325" y="1296939"/>
                </a:cubicBezTo>
                <a:lnTo>
                  <a:pt x="1236325" y="927309"/>
                </a:lnTo>
                <a:cubicBezTo>
                  <a:pt x="1236325" y="474509"/>
                  <a:pt x="1551669" y="102568"/>
                  <a:pt x="1977178" y="166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576000" bIns="72000" anchor="ctr">
            <a:noAutofit/>
          </a:bodyPr>
          <a:lstStyle>
            <a:lvl1pPr marL="0" indent="0" algn="ctr"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4101"/>
            <a:ext cx="3652839" cy="44907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E8257-6B8C-4088-985E-4C3DCEE9DEB1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E018087B-459D-4729-B449-CCF6702E8E13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02AE1-2317-4E5A-B166-4104FA8F071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B4A4D5-34F7-4B9E-9971-87C022586B1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9C632-48DD-68F1-C98B-0AA2BE39A1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2993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719982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081424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439964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8CFF33-B49E-9711-53F9-19D0CC0A1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390525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A3CE1FB-D5F5-92E1-9D34-DB8E8889C9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39052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B91AF96-43AB-49E0-5AA2-71826DA9639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96294BD-73D4-ECCE-653C-2F2D34CF4FB5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373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2100262"/>
            <a:ext cx="3652838" cy="369213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120E7F-C0E1-48FE-9205-5741B91C8E6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fld id="{2DC6169B-19DB-4994-BA6B-38503C57DC8A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227CF-7C01-4C8F-A012-E6EC9EFFB1B0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43C-0184-4AE6-8901-D4C4FE13116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407D7-26D4-4453-5DC7-A7011EC7E21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126" y="5792400"/>
            <a:ext cx="3653156" cy="2988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FC42DF1-9B7E-9A5C-E40E-35292FD97B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126" y="1303338"/>
            <a:ext cx="3480970" cy="796925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subheading text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42A83F9-173D-2F5C-840B-653949B4C5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48179" y="1303337"/>
            <a:ext cx="7977108" cy="4787900"/>
          </a:xfrm>
          <a:custGeom>
            <a:avLst/>
            <a:gdLst>
              <a:gd name="connsiteX0" fmla="*/ 594703 w 7977108"/>
              <a:gd name="connsiteY0" fmla="*/ 0 h 4787900"/>
              <a:gd name="connsiteX1" fmla="*/ 7804600 w 7977108"/>
              <a:gd name="connsiteY1" fmla="*/ 0 h 4787900"/>
              <a:gd name="connsiteX2" fmla="*/ 7977108 w 7977108"/>
              <a:gd name="connsiteY2" fmla="*/ 172508 h 4787900"/>
              <a:gd name="connsiteX3" fmla="*/ 7977108 w 7977108"/>
              <a:gd name="connsiteY3" fmla="*/ 4615392 h 4787900"/>
              <a:gd name="connsiteX4" fmla="*/ 7804600 w 7977108"/>
              <a:gd name="connsiteY4" fmla="*/ 4787900 h 4787900"/>
              <a:gd name="connsiteX5" fmla="*/ 594703 w 7977108"/>
              <a:gd name="connsiteY5" fmla="*/ 4787900 h 4787900"/>
              <a:gd name="connsiteX6" fmla="*/ 422195 w 7977108"/>
              <a:gd name="connsiteY6" fmla="*/ 4615392 h 4787900"/>
              <a:gd name="connsiteX7" fmla="*/ 422195 w 7977108"/>
              <a:gd name="connsiteY7" fmla="*/ 1002316 h 4787900"/>
              <a:gd name="connsiteX8" fmla="*/ 419981 w 7977108"/>
              <a:gd name="connsiteY8" fmla="*/ 976226 h 4787900"/>
              <a:gd name="connsiteX9" fmla="*/ 7859 w 7977108"/>
              <a:gd name="connsiteY9" fmla="*/ 614915 h 4787900"/>
              <a:gd name="connsiteX10" fmla="*/ 7859 w 7977108"/>
              <a:gd name="connsiteY10" fmla="*/ 597453 h 4787900"/>
              <a:gd name="connsiteX11" fmla="*/ 419981 w 7977108"/>
              <a:gd name="connsiteY11" fmla="*/ 236137 h 4787900"/>
              <a:gd name="connsiteX12" fmla="*/ 422195 w 7977108"/>
              <a:gd name="connsiteY12" fmla="*/ 210041 h 4787900"/>
              <a:gd name="connsiteX13" fmla="*/ 422195 w 7977108"/>
              <a:gd name="connsiteY13" fmla="*/ 172508 h 4787900"/>
              <a:gd name="connsiteX14" fmla="*/ 594703 w 7977108"/>
              <a:gd name="connsiteY14" fmla="*/ 0 h 478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77108" h="4787900">
                <a:moveTo>
                  <a:pt x="594703" y="0"/>
                </a:moveTo>
                <a:lnTo>
                  <a:pt x="7804600" y="0"/>
                </a:lnTo>
                <a:cubicBezTo>
                  <a:pt x="7899874" y="0"/>
                  <a:pt x="7977108" y="77234"/>
                  <a:pt x="7977108" y="172508"/>
                </a:cubicBezTo>
                <a:lnTo>
                  <a:pt x="7977108" y="4615392"/>
                </a:lnTo>
                <a:cubicBezTo>
                  <a:pt x="7977108" y="4710666"/>
                  <a:pt x="7899874" y="4787900"/>
                  <a:pt x="7804600" y="4787900"/>
                </a:cubicBezTo>
                <a:lnTo>
                  <a:pt x="594703" y="4787900"/>
                </a:lnTo>
                <a:cubicBezTo>
                  <a:pt x="499429" y="4787900"/>
                  <a:pt x="422195" y="4710666"/>
                  <a:pt x="422195" y="4615392"/>
                </a:cubicBezTo>
                <a:lnTo>
                  <a:pt x="422195" y="1002316"/>
                </a:lnTo>
                <a:lnTo>
                  <a:pt x="419981" y="976226"/>
                </a:lnTo>
                <a:cubicBezTo>
                  <a:pt x="387560" y="794064"/>
                  <a:pt x="243169" y="679089"/>
                  <a:pt x="7859" y="614915"/>
                </a:cubicBezTo>
                <a:cubicBezTo>
                  <a:pt x="-2620" y="611423"/>
                  <a:pt x="-2620" y="600944"/>
                  <a:pt x="7859" y="597453"/>
                </a:cubicBezTo>
                <a:cubicBezTo>
                  <a:pt x="243169" y="533278"/>
                  <a:pt x="387560" y="418299"/>
                  <a:pt x="419981" y="236137"/>
                </a:cubicBezTo>
                <a:lnTo>
                  <a:pt x="422195" y="210041"/>
                </a:lnTo>
                <a:lnTo>
                  <a:pt x="422195" y="172508"/>
                </a:lnTo>
                <a:cubicBezTo>
                  <a:pt x="422195" y="77234"/>
                  <a:pt x="499429" y="0"/>
                  <a:pt x="5947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00000" tIns="216000" rIns="540000" bIns="72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</a:t>
            </a:r>
            <a:r>
              <a:rPr lang="en-GB" dirty="0"/>
              <a:t>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E92BEDA-CC1A-B239-4AEA-C3F37E21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750812B-2C47-57D4-77B8-4674E64952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DE5D052-D1E8-918C-87BF-6E3142B87FE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5840FC4-EF91-6057-D142-8946C40663E0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9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30D3666-6EB4-2815-6D2E-EFE946A218A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30D3666-6EB4-2815-6D2E-EFE946A218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CD0C9FF5-5269-0182-FD37-55478A13B6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D015E68-9B94-B2B9-2F33-1D9732CC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8F29C9-8F7E-1D4B-3005-616565FA7753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DF7007A-5965-5814-8FF8-29077566CB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5010784"/>
            <a:ext cx="11150600" cy="548009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enter presentation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6A64F09-F5D8-B6EE-7ED5-2B69A4668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5558794"/>
            <a:ext cx="11150600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subtitle / presenter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1AA76-84DB-E6D7-7F67-E7CF37FEEDBC}"/>
              </a:ext>
            </a:extLst>
          </p:cNvPr>
          <p:cNvSpPr/>
          <p:nvPr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8155D66-36CA-D9A7-7EDA-E532E6237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55F83A6-67EC-BF30-F3AD-7891EB5F2F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244321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55F83A6-67EC-BF30-F3AD-7891EB5F2F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357E4C88-FB78-C0EB-6CA2-6DB87B6473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0E51AA2-DEA8-2D1B-54F8-4EE8EBF4ABFD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8D691E-620B-C251-3069-82DAB53E7FE8}"/>
              </a:ext>
            </a:extLst>
          </p:cNvPr>
          <p:cNvSpPr/>
          <p:nvPr userDrawn="1"/>
        </p:nvSpPr>
        <p:spPr bwMode="auto">
          <a:xfrm>
            <a:off x="11039475" y="6058694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chemeClr val="tx2"/>
                </a:solidFill>
                <a:latin typeface="+mn-lt"/>
              </a:rPr>
              <a:t>gsk.com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920F982-80BA-58FA-0389-6CA3EEEAB06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4470" y="6137672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9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6" y="1303338"/>
            <a:ext cx="560228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23001" y="1303338"/>
            <a:ext cx="5602288" cy="2049077"/>
          </a:xfrm>
          <a:prstGeom prst="roundRect">
            <a:avLst>
              <a:gd name="adj" fmla="val 85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6223001" y="3383480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23001" y="3713345"/>
            <a:ext cx="5602288" cy="2048029"/>
          </a:xfrm>
          <a:prstGeom prst="roundRect">
            <a:avLst>
              <a:gd name="adj" fmla="val 84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6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</a:t>
            </a:r>
            <a:br>
              <a:rPr lang="en-US" dirty="0"/>
            </a:br>
            <a:r>
              <a:rPr lang="en-US" dirty="0"/>
              <a:t>using the ‘Crop’ feature in the ‘Picture Format’ tab </a:t>
            </a:r>
            <a:br>
              <a:rPr lang="en-US" dirty="0"/>
            </a:br>
            <a:r>
              <a:rPr lang="en-US" dirty="0"/>
              <a:t>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6223001" y="5792438"/>
            <a:ext cx="5602287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6A279A2-5C44-FF2E-B384-6E6E2D4B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A0BC10E-676C-5CAF-16CC-96A54F223F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C5935EB-46DA-41B4-C62C-331192886E84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FB077E6-A497-BD51-F093-6A35A273C69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F2231-75A7-6D5A-D43A-D1ED00472403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03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F624C-160E-52EF-3483-12862F50406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A9B30-F0E9-652B-90C7-E06150BF593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6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1303338"/>
            <a:ext cx="3652838" cy="4785927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/>
            </a:lvl1pPr>
            <a:lvl2pPr marL="357542" indent="0">
              <a:buClr>
                <a:schemeClr val="tx1"/>
              </a:buClr>
              <a:buFont typeface="Arial" panose="020B0604020202020204" pitchFamily="34" charset="0"/>
              <a:buNone/>
              <a:defRPr/>
            </a:lvl2pPr>
            <a:lvl3pPr marL="719982" indent="0">
              <a:buClr>
                <a:schemeClr val="tx1"/>
              </a:buClr>
              <a:buFont typeface="Arial" panose="020B0604020202020204" pitchFamily="34" charset="0"/>
              <a:buNone/>
              <a:defRPr/>
            </a:lvl3pPr>
            <a:lvl4pPr marL="1081424" indent="0">
              <a:buClr>
                <a:schemeClr val="tx1"/>
              </a:buClr>
              <a:buFont typeface="Arial" panose="020B0604020202020204" pitchFamily="34" charset="0"/>
              <a:buNone/>
              <a:defRPr/>
            </a:lvl4pPr>
            <a:lvl5pPr marL="1439964" indent="0">
              <a:buClr>
                <a:schemeClr val="tx1"/>
              </a:buClr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GB" dirty="0"/>
              <a:t>Click to enter text content. </a:t>
            </a:r>
            <a:r>
              <a:rPr lang="en-US" dirty="0"/>
              <a:t>If text content appears too large please reduce the size of the font.</a:t>
            </a:r>
            <a:endParaRPr lang="en-GB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270375" y="1303338"/>
            <a:ext cx="3649663" cy="4471820"/>
          </a:xfrm>
          <a:prstGeom prst="roundRect">
            <a:avLst>
              <a:gd name="adj" fmla="val 48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270376" y="5790465"/>
            <a:ext cx="3650970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172450" y="1303338"/>
            <a:ext cx="3650400" cy="4471200"/>
          </a:xfrm>
          <a:prstGeom prst="roundRect">
            <a:avLst>
              <a:gd name="adj" fmla="val 5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0" tIns="180000" rIns="0" bIns="72000" anchor="ctr">
            <a:noAutofit/>
          </a:bodyPr>
          <a:lstStyle>
            <a:lvl1pPr marL="0" indent="0" algn="ctr">
              <a:buNone/>
              <a:defRPr sz="1800" i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[Click here to insert image]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[</a:t>
            </a:r>
            <a:r>
              <a:rPr lang="en-US" dirty="0"/>
              <a:t>The image can then be scaled within the frame by using the ‘Crop’ feature in the ‘Picture Format’ tab of the ribbon. Right click on image to add/edit alt text]</a:t>
            </a:r>
            <a:endParaRPr lang="en-GB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8172450" y="5792438"/>
            <a:ext cx="3652838" cy="298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357542" indent="0">
              <a:buNone/>
              <a:defRPr sz="1067">
                <a:solidFill>
                  <a:schemeClr val="bg2"/>
                </a:solidFill>
              </a:defRPr>
            </a:lvl2pPr>
            <a:lvl3pPr marL="719982" indent="0">
              <a:buNone/>
              <a:defRPr sz="1067">
                <a:solidFill>
                  <a:schemeClr val="bg2"/>
                </a:solidFill>
              </a:defRPr>
            </a:lvl3pPr>
            <a:lvl4pPr marL="1081424" indent="0">
              <a:buNone/>
              <a:defRPr sz="1067">
                <a:solidFill>
                  <a:schemeClr val="bg2"/>
                </a:solidFill>
              </a:defRPr>
            </a:lvl4pPr>
            <a:lvl5pPr marL="1439964" indent="0">
              <a:buNone/>
              <a:defRPr sz="1067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Insert Source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258698-286C-88FD-70CB-ECDC7EEF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D5C8553-9D06-642B-D0A0-1E6DF4F5C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C8E6EBF-1077-88CA-250A-BC3D173D6251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92829F7-D00B-D1D9-8C3F-B46975A49CE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AC7EC-E84D-2407-60E1-83539276824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pPr/>
              <a:t>03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8C160-158E-CE9D-E508-486DA74359F7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AA66F-C438-CF40-4530-502E5013C27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436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11AFB533-57EF-4766-9D87-DAD3C67F4A40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125" y="5792400"/>
            <a:ext cx="11460163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E2FA657-3A41-6C8A-7C73-5FF4D5761F76}"/>
              </a:ext>
            </a:extLst>
          </p:cNvPr>
          <p:cNvSpPr>
            <a:spLocks noGrp="1"/>
          </p:cNvSpPr>
          <p:nvPr>
            <p:ph type="tbl" sz="quarter" idx="34" hasCustomPrompt="1"/>
          </p:nvPr>
        </p:nvSpPr>
        <p:spPr>
          <a:xfrm>
            <a:off x="365119" y="1303338"/>
            <a:ext cx="11459625" cy="4489450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TABLE icon to insert table.]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A4EB32-D948-C409-F1E5-9F712310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E30107F-6B57-65E7-BD35-CCB493B8D6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611BFB-31C6-6656-90B9-BB1C81967B2F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FC215B3-1FB2-8234-43A0-F10081D89FE6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42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B5633-6431-4284-9ADB-4E615125888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84741D83-B006-4893-8541-66BA34E08C4B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C4D40-638F-40AA-882E-9A6164C7956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E44AE-F798-4C55-8F91-872E4A73792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3A39-D8B7-A2C0-89DB-5314F345D3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713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8994D5C1-7836-1E91-87FA-56E472221EB3}"/>
              </a:ext>
            </a:extLst>
          </p:cNvPr>
          <p:cNvSpPr>
            <a:spLocks noGrp="1"/>
          </p:cNvSpPr>
          <p:nvPr>
            <p:ph type="chart" sz="quarter" idx="34" hasCustomPrompt="1"/>
          </p:nvPr>
        </p:nvSpPr>
        <p:spPr>
          <a:xfrm>
            <a:off x="365125" y="1303338"/>
            <a:ext cx="11460163" cy="4489062"/>
          </a:xfrm>
        </p:spPr>
        <p:txBody>
          <a:bodyPr lIns="36000" rIns="36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GB" dirty="0"/>
              <a:t>[Click CHART icons to insert chart.]</a:t>
            </a:r>
            <a:br>
              <a:rPr lang="en-GB" dirty="0"/>
            </a:br>
            <a:r>
              <a:rPr lang="en-US" dirty="0"/>
              <a:t>Please ensure your chart title, legend, x and y axis titles are minimum 12 pt, GSK Precision black for accessibility.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CEE79-8221-4C6C-2397-0791C954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91ECF0-259D-F144-9708-B8296C87B0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3FC0E92-53E2-6353-15B7-7028E9E80A82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E617660-F2DC-E09E-FCD2-2D56713F40B7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703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E57A6D-CCB0-DF2D-0D9A-6184CE396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BDB7-A7FE-AA4E-3952-EBCCAC237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6505-B9A2-3A36-B9B6-3E3CF07A64A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924AB-56D4-343D-306B-195A924E9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84351E-5906-1465-ED52-DA75D3630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2BDBB70-10FD-DDED-C062-9AA9276564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DFC7D-EB75-1C71-FBB6-74679DF5FB23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627EE7-29BC-7E7B-5DF4-1D96E07AD3F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8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dient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FB0EC8B-993B-9701-B3D4-2FBFA2652A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7B165-5683-4F5F-9FF2-907EF7B970C8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4B64CB0-473B-DCCB-4EF6-AD25967272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0C223B-EC3F-01A9-ECD3-7E6A591C405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3466546-C07E-BFBF-4B2F-E4D299013F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4800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C54E86-8E74-E1E1-9919-BF95D8B2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936C739-784E-0B16-D78E-DAACEC459B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8BE41CA-ABEC-55CB-D62E-31831DAD300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54C983F-C815-9C16-5CEE-1598AF9E136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A0315B-927F-FC0E-1112-321AD19AB5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328" t="12162" r="1499" b="12843"/>
          <a:stretch/>
        </p:blipFill>
        <p:spPr>
          <a:xfrm>
            <a:off x="10847037" y="6191252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7820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C3EA56-5111-4037-9D95-99472C98B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44B5-6D56-4B59-9C1D-2022F9BFF5DA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E7BCF-23E0-421B-8A21-1CDDB1673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21D1-F1DD-4945-8EF8-43393EDC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A2858F-078E-2E59-C8A6-5102082DA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792400"/>
            <a:ext cx="11460164" cy="298800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800"/>
            </a:lvl1pPr>
            <a:lvl2pPr marL="357542" indent="0">
              <a:buNone/>
              <a:defRPr sz="1000"/>
            </a:lvl2pPr>
            <a:lvl3pPr marL="719982" indent="0">
              <a:buNone/>
              <a:defRPr sz="1000"/>
            </a:lvl3pPr>
            <a:lvl4pPr marL="1081424" indent="0">
              <a:buNone/>
              <a:defRPr sz="1000"/>
            </a:lvl4pPr>
            <a:lvl5pPr marL="1439964" indent="0">
              <a:buNone/>
              <a:defRPr sz="1000"/>
            </a:lvl5pPr>
          </a:lstStyle>
          <a:p>
            <a:pPr lvl="0"/>
            <a:r>
              <a:rPr lang="en-US" dirty="0"/>
              <a:t>Insert Source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428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1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E210B85-691C-7298-6DB6-61C25A5191F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E210B85-691C-7298-6DB6-61C25A519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1F7EFD61-0B79-2619-1483-7B804B2C82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11460163" cy="1260000"/>
          </a:xfrm>
        </p:spPr>
        <p:txBody>
          <a:bodyPr vert="horz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BC9BD8C-031D-7F0A-C46B-D38FB0136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11460164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01FA46-1D8D-93AD-9A24-7740D438F0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B465F7C9-2DD0-029B-C39C-E172165ABD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761153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B465F7C9-2DD0-029B-C39C-E172165ABD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3C8C0300-5E34-01FA-8DA8-816FE17514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7175" y="5967611"/>
            <a:ext cx="1401150" cy="4223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8174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8276E86-C9B6-1B20-0470-A93E9FE768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8276E86-C9B6-1B20-0470-A93E9FE76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7905DD1F-ADCE-21F5-3B42-348B73562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235800"/>
            <a:ext cx="8651875" cy="1260000"/>
          </a:xfrm>
        </p:spPr>
        <p:txBody>
          <a:bodyPr vert="horz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section header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A65F606-CDCB-0367-61AA-199FECCB3A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4514654"/>
            <a:ext cx="8651876" cy="4752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i="0"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section subtitle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E066BEF-B097-8826-7B68-974384A3DA4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974C1E3-F673-6C02-80D2-918CC00E2B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3634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25" imgH="424" progId="TCLayout.ActiveDocument.1">
                  <p:embed/>
                </p:oleObj>
              </mc:Choice>
              <mc:Fallback>
                <p:oleObj name="think-cell Slide" r:id="rId6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974C1E3-F673-6C02-80D2-918CC00E2B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phic 3">
            <a:extLst>
              <a:ext uri="{FF2B5EF4-FFF2-40B4-BE49-F238E27FC236}">
                <a16:creationId xmlns:a16="http://schemas.microsoft.com/office/drawing/2014/main" id="{B5553F47-A3E3-7613-63E9-F408F27A9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772" t="25173" r="16016" b="28870"/>
          <a:stretch/>
        </p:blipFill>
        <p:spPr>
          <a:xfrm>
            <a:off x="322824" y="5861243"/>
            <a:ext cx="1586940" cy="585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930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B20AFD6-6925-491B-B024-5E0A32A58D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90B266-F3BD-2613-5CB9-7E4A4FDFC416}"/>
              </a:ext>
            </a:extLst>
          </p:cNvPr>
          <p:cNvSpPr/>
          <p:nvPr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F8659A8-C764-F3A5-40B7-A3CB7A35D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A31EE88-6D6C-D069-3146-A339C9601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7590" t="25173" r="17185" b="31039"/>
          <a:stretch/>
        </p:blipFill>
        <p:spPr>
          <a:xfrm>
            <a:off x="152399" y="2073890"/>
            <a:ext cx="11992273" cy="45396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45B33E-2C66-175D-1B1C-7BB81E21C5EE}"/>
              </a:ext>
            </a:extLst>
          </p:cNvPr>
          <p:cNvSpPr/>
          <p:nvPr userDrawn="1"/>
        </p:nvSpPr>
        <p:spPr bwMode="auto">
          <a:xfrm>
            <a:off x="11039475" y="164305"/>
            <a:ext cx="862012" cy="3175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None/>
            </a:pPr>
            <a:r>
              <a:rPr lang="en-GB" sz="1000" b="1" kern="0" dirty="0">
                <a:solidFill>
                  <a:srgbClr val="FFFFFF"/>
                </a:solidFill>
                <a:latin typeface="+mn-lt"/>
              </a:rPr>
              <a:t>gsk.com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BF19C8-4ECE-0C1F-50D8-D1CBA75107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94470" y="243283"/>
            <a:ext cx="159543" cy="15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36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A717EDF-9AA4-491F-3311-9F14A5CFB89C}"/>
              </a:ext>
            </a:extLst>
          </p:cNvPr>
          <p:cNvSpPr/>
          <p:nvPr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AC67F3-7D0E-A071-327B-17B446179DB8}"/>
              </a:ext>
            </a:extLst>
          </p:cNvPr>
          <p:cNvSpPr/>
          <p:nvPr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30BA3B-88CD-41DE-E089-7100E3E52A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7432" y="4557510"/>
            <a:ext cx="9414362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18000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C6E06B6-BD9A-7A5E-5A90-56308009FF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07432" y="6107998"/>
            <a:ext cx="9414362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72000" rIns="180000" bIns="72000" anchor="ctr" anchorCtr="0">
            <a:noAutofit/>
          </a:bodyPr>
          <a:lstStyle>
            <a:lvl1pPr marL="0" indent="0"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3973" y="4990763"/>
            <a:ext cx="1806576" cy="1040352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E683597-5ADE-F2A0-A01C-FD8E476ABB8B}"/>
              </a:ext>
            </a:extLst>
          </p:cNvPr>
          <p:cNvSpPr/>
          <p:nvPr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A99F019-A435-B954-ABA9-68CA4DD19B2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1650" y="230188"/>
            <a:ext cx="1817688" cy="163512"/>
          </a:xfrm>
        </p:spPr>
        <p:txBody>
          <a:bodyPr lIns="0" tIns="72000" rIns="0" bIns="72000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 marL="357542" indent="0">
              <a:buNone/>
              <a:defRPr>
                <a:solidFill>
                  <a:schemeClr val="bg1"/>
                </a:solidFill>
              </a:defRPr>
            </a:lvl2pPr>
            <a:lvl3pPr marL="719982" indent="0">
              <a:buNone/>
              <a:defRPr>
                <a:solidFill>
                  <a:schemeClr val="bg1"/>
                </a:solidFill>
              </a:defRPr>
            </a:lvl3pPr>
            <a:lvl4pPr marL="1081424" indent="0">
              <a:buNone/>
              <a:defRPr>
                <a:solidFill>
                  <a:schemeClr val="bg1"/>
                </a:solidFill>
              </a:defRPr>
            </a:lvl4pPr>
            <a:lvl5pPr marL="143996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date</a:t>
            </a: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81F87534-B1D7-C46B-9E66-8AC884393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68B13C-C35B-6F45-C01B-3C6267B26CED}"/>
              </a:ext>
            </a:extLst>
          </p:cNvPr>
          <p:cNvSpPr/>
          <p:nvPr userDrawn="1"/>
        </p:nvSpPr>
        <p:spPr bwMode="auto">
          <a:xfrm>
            <a:off x="523973" y="6107998"/>
            <a:ext cx="1806576" cy="505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EAF8D-F928-6A87-2D9C-669CBF910AF3}"/>
              </a:ext>
            </a:extLst>
          </p:cNvPr>
          <p:cNvSpPr/>
          <p:nvPr userDrawn="1"/>
        </p:nvSpPr>
        <p:spPr bwMode="auto">
          <a:xfrm>
            <a:off x="523973" y="4557510"/>
            <a:ext cx="1806576" cy="1473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5555DC-AF4D-D959-E8F8-8DAA516CC473}"/>
              </a:ext>
            </a:extLst>
          </p:cNvPr>
          <p:cNvSpPr/>
          <p:nvPr userDrawn="1"/>
        </p:nvSpPr>
        <p:spPr>
          <a:xfrm>
            <a:off x="0" y="4842854"/>
            <a:ext cx="426190" cy="902918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3E07F268-9821-E4F1-853E-B3387EEAED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5064" y="0"/>
            <a:ext cx="1499542" cy="15004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37235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03810C-0168-8013-6BD1-DF4493DB8F41}"/>
              </a:ext>
            </a:extLst>
          </p:cNvPr>
          <p:cNvSpPr/>
          <p:nvPr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542C-8ECE-F9C9-8F96-80B2751FA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71DFFD-2455-676B-AE64-9BFFC5437EDC}"/>
              </a:ext>
            </a:extLst>
          </p:cNvPr>
          <p:cNvSpPr/>
          <p:nvPr userDrawn="1"/>
        </p:nvSpPr>
        <p:spPr bwMode="auto">
          <a:xfrm>
            <a:off x="242888" y="242888"/>
            <a:ext cx="11704637" cy="584835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GB" sz="9600" kern="0" dirty="0">
                <a:solidFill>
                  <a:schemeClr val="bg1"/>
                </a:solidFill>
              </a:rPr>
              <a:t>Do not use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layouts that appear </a:t>
            </a:r>
            <a:br>
              <a:rPr lang="en-GB" sz="9600" kern="0" dirty="0">
                <a:solidFill>
                  <a:schemeClr val="bg1"/>
                </a:solidFill>
              </a:rPr>
            </a:br>
            <a:r>
              <a:rPr lang="en-GB" sz="9600" kern="0" dirty="0">
                <a:solidFill>
                  <a:schemeClr val="bg1"/>
                </a:solidFill>
              </a:rPr>
              <a:t>after this point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3E439-CEEB-5A25-B0DB-B35AA868A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7328" t="12162" r="1499" b="12843"/>
          <a:stretch/>
        </p:blipFill>
        <p:spPr>
          <a:xfrm>
            <a:off x="90711" y="6207919"/>
            <a:ext cx="1215582" cy="563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/SPA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AC59E1C-A015-4BA4-AB7D-EC00F37B815F}"/>
              </a:ext>
            </a:extLst>
          </p:cNvPr>
          <p:cNvSpPr/>
          <p:nvPr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EBA022-30B3-B17F-5D7C-3A3D869D35FA}"/>
              </a:ext>
            </a:extLst>
          </p:cNvPr>
          <p:cNvSpPr>
            <a:spLocks/>
          </p:cNvSpPr>
          <p:nvPr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F5A742C-A049-77AC-C2E5-4272D118CC96}"/>
              </a:ext>
            </a:extLst>
          </p:cNvPr>
          <p:cNvSpPr>
            <a:spLocks/>
          </p:cNvSpPr>
          <p:nvPr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6507E6-44A7-B4B5-33F1-9F0C0DC0FDE1}"/>
              </a:ext>
            </a:extLst>
          </p:cNvPr>
          <p:cNvSpPr/>
          <p:nvPr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773ECA-2D04-B6E9-1FB4-377F08AA5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76886-926E-8975-E95D-5BCD6F82EE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E9B4D-B613-11AE-72F8-5A0C3EBFD95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6B58B4-0D72-4C8B-9355-854FB5782278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ABB6F2-78D4-BCC3-D950-5FAF7FCB8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6" y="242888"/>
            <a:ext cx="7554912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topic / paper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46E8B4-4C83-8DD1-80BB-CC03BD24AF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7554913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19B5E4-F2A8-7F44-855D-F41DDE3B3D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72450" y="694948"/>
            <a:ext cx="3649661" cy="352801"/>
          </a:xfrm>
        </p:spPr>
        <p:txBody>
          <a:bodyPr lIns="0" tIns="0" rIns="0" bIns="18000" anchor="b" anchorCtr="0">
            <a:noAutofit/>
          </a:bodyPr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insert date of session 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72F201F-277F-F24E-085D-8160B5FF4C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5126" y="1777158"/>
            <a:ext cx="1695450" cy="926921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clear, focused objectives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for decision, </a:t>
            </a:r>
            <a:br>
              <a:rPr lang="en-US" dirty="0"/>
            </a:br>
            <a:r>
              <a:rPr lang="en-US" dirty="0"/>
              <a:t>(ii) for input </a:t>
            </a:r>
            <a:br>
              <a:rPr lang="en-US" dirty="0"/>
            </a:br>
            <a:r>
              <a:rPr lang="en-US" dirty="0"/>
              <a:t>(iii) for awareness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6FC89-B057-E6C5-C8EA-1FC8CB31B6CA}"/>
              </a:ext>
            </a:extLst>
          </p:cNvPr>
          <p:cNvSpPr/>
          <p:nvPr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B166E02B-F260-FEAF-DDEB-67922AA11E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EA22563-2363-AB1F-DC9F-7A5457933645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2C5C591-14F5-449A-187A-1D9A683E961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60405" y="1307574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DECISION: To seek X’s [single point accountable decision maker] decision to implement A</a:t>
            </a:r>
            <a:br>
              <a:rPr lang="en-US" dirty="0"/>
            </a:br>
            <a:r>
              <a:rPr lang="en-US" dirty="0"/>
              <a:t>INPUT: To receive input to the proposed plan for B</a:t>
            </a:r>
            <a:br>
              <a:rPr lang="en-US" dirty="0"/>
            </a:br>
            <a:r>
              <a:rPr lang="en-US" dirty="0"/>
              <a:t>AWARENESS: To update XXX regarding C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54077D3A-2E14-68B6-5E16-413475F36C3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260405" y="2778690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Does XXX have further input on the proposals set out or require additional information?</a:t>
            </a:r>
            <a:br>
              <a:rPr lang="en-US" dirty="0"/>
            </a:br>
            <a:r>
              <a:rPr lang="en-US" dirty="0"/>
              <a:t>Is XXX supportive of the recommendation to x, y, z?</a:t>
            </a:r>
            <a:br>
              <a:rPr lang="en-US" dirty="0"/>
            </a:br>
            <a:r>
              <a:rPr lang="en-US" dirty="0"/>
              <a:t>Does XXX support the approach outlined to x, y, z?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DE7D720-AF89-6DE4-D2E5-33C7B01B7E9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60405" y="4249806"/>
            <a:ext cx="9557738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144000" rIns="0" bIns="72000" anchor="t" anchorCtr="0">
            <a:noAutofit/>
          </a:bodyPr>
          <a:lstStyle>
            <a:lvl1pPr marL="342900" indent="-342900">
              <a:spcBef>
                <a:spcPts val="300"/>
              </a:spcBef>
              <a:spcAft>
                <a:spcPts val="300"/>
              </a:spcAft>
              <a:buSzPct val="100000"/>
              <a:buFont typeface="+mj-lt"/>
              <a:buAutoNum type="arabicPeriod"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Key steps following XXX review / decision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C53FB3B-975B-80D5-29B3-81DC27DCAC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260405" y="5720922"/>
            <a:ext cx="9557738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tIns="36000" rIns="0" bIns="3600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1200"/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Single person accountable for this topic / paper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9A99C6-B235-2720-3500-EE89CB56CE50}"/>
              </a:ext>
            </a:extLst>
          </p:cNvPr>
          <p:cNvSpPr/>
          <p:nvPr userDrawn="1"/>
        </p:nvSpPr>
        <p:spPr bwMode="auto">
          <a:xfrm>
            <a:off x="365126" y="1307574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E051E-8049-FCFD-A54B-E240AC53D1B2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2778690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Key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E8FC5E-A678-F4F9-6FC7-EEAB2E69AF78}"/>
              </a:ext>
            </a:extLst>
          </p:cNvPr>
          <p:cNvSpPr>
            <a:spLocks/>
          </p:cNvSpPr>
          <p:nvPr userDrawn="1"/>
        </p:nvSpPr>
        <p:spPr bwMode="auto">
          <a:xfrm>
            <a:off x="365126" y="4249806"/>
            <a:ext cx="1806576" cy="13965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2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Next steps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5B3DF6-C945-56A1-A6D2-AC4E6E31179A}"/>
              </a:ext>
            </a:extLst>
          </p:cNvPr>
          <p:cNvSpPr/>
          <p:nvPr userDrawn="1"/>
        </p:nvSpPr>
        <p:spPr bwMode="auto">
          <a:xfrm>
            <a:off x="365126" y="5720922"/>
            <a:ext cx="1806576" cy="3633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2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600" b="1" dirty="0">
                <a:solidFill>
                  <a:schemeClr val="tx2"/>
                </a:solidFill>
              </a:rPr>
              <a:t>Owner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88839E-C216-4873-F020-A965C577DAF8}"/>
              </a:ext>
            </a:extLst>
          </p:cNvPr>
          <p:cNvSpPr/>
          <p:nvPr userDrawn="1"/>
        </p:nvSpPr>
        <p:spPr bwMode="auto">
          <a:xfrm>
            <a:off x="8172450" y="242888"/>
            <a:ext cx="3654425" cy="45205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54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 eaLnBrk="0" fontAlgn="auto" hangingPunc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</a:pPr>
            <a:r>
              <a:rPr lang="en-US" sz="1800" b="1" kern="0" dirty="0">
                <a:solidFill>
                  <a:schemeClr val="tx2"/>
                </a:solidFill>
              </a:rPr>
              <a:t>Session date: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1D1E881-0EAE-876E-66F9-7BE9CD740EA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126" y="3337172"/>
            <a:ext cx="1695450" cy="838023"/>
          </a:xfrm>
          <a:prstGeom prst="rect">
            <a:avLst/>
          </a:prstGeom>
          <a:noFill/>
          <a:ln>
            <a:noFill/>
          </a:ln>
        </p:spPr>
        <p:txBody>
          <a:bodyPr lIns="72000" tIns="0" rIns="0" bIns="0" anchor="ctr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200">
                <a:solidFill>
                  <a:schemeClr val="bg2"/>
                </a:solidFill>
              </a:defRPr>
            </a:lvl1pPr>
            <a:lvl2pPr marL="357542" indent="0">
              <a:buNone/>
              <a:defRPr/>
            </a:lvl2pPr>
          </a:lstStyle>
          <a:p>
            <a:pPr lvl="0"/>
            <a:r>
              <a:rPr lang="en-US" dirty="0"/>
              <a:t>Up to 5 key questions to be addressed at the meeting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4A7AA8-50D7-2FFC-F51D-207317C17DE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1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00430-8A32-4EA0-BAD1-A7727B81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42794-638D-4328-B0BC-C610FB243ADC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6E0BB-62AD-47AF-909C-4F33FB56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EE5C-8451-457A-BD36-F438731D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071252-BD8E-4D3D-BF35-8427544DD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3176" y="242888"/>
            <a:ext cx="6712112" cy="5848350"/>
          </a:xfrm>
        </p:spPr>
        <p:txBody>
          <a:bodyPr lIns="0" tIns="406800" rIns="0" bIns="180000" anchor="t">
            <a:noAutofit/>
          </a:bodyPr>
          <a:lstStyle>
            <a:lvl1pPr marL="720000" indent="-720000"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800"/>
            </a:lvl1pPr>
            <a:lvl2pPr marL="814742" indent="-457200">
              <a:buClr>
                <a:schemeClr val="tx2"/>
              </a:buClr>
              <a:buFont typeface="+mj-lt"/>
              <a:buAutoNum type="arabicPeriod"/>
              <a:defRPr/>
            </a:lvl2pPr>
            <a:lvl3pPr marL="1177182" indent="-457200">
              <a:buClr>
                <a:schemeClr val="tx2"/>
              </a:buClr>
              <a:buFont typeface="+mj-lt"/>
              <a:buAutoNum type="arabicPeriod"/>
              <a:defRPr/>
            </a:lvl3pPr>
            <a:lvl4pPr>
              <a:buClr>
                <a:schemeClr val="tx2"/>
              </a:buClr>
              <a:buFont typeface="+mj-lt"/>
              <a:buAutoNum type="arabicPeriod"/>
              <a:defRPr/>
            </a:lvl4pPr>
            <a:lvl5pPr>
              <a:buClr>
                <a:schemeClr val="tx2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GB" dirty="0"/>
              <a:t>Agenda point 1, add text here.</a:t>
            </a:r>
            <a:br>
              <a:rPr lang="en-GB" dirty="0"/>
            </a:br>
            <a:r>
              <a:rPr lang="en-GB" dirty="0"/>
              <a:t>Agenda point 2, add text here.</a:t>
            </a:r>
            <a:br>
              <a:rPr lang="en-GB" dirty="0"/>
            </a:br>
            <a:r>
              <a:rPr lang="en-GB" dirty="0"/>
              <a:t>Agenda point 3, add text here.</a:t>
            </a:r>
            <a:br>
              <a:rPr lang="en-GB" dirty="0"/>
            </a:br>
            <a:r>
              <a:rPr lang="en-GB" dirty="0"/>
              <a:t>Agenda point 4, add text here.</a:t>
            </a:r>
            <a:br>
              <a:rPr lang="en-GB" dirty="0"/>
            </a:br>
            <a:r>
              <a:rPr lang="en-GB" dirty="0"/>
              <a:t>Agenda point 5, add text 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30E13A-9E76-B161-1416-CBE84BD2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242888"/>
            <a:ext cx="4748050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02868D-ACDF-6434-3575-872690D6A7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4748050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74B05C-AADA-DE64-7CCE-6E374DE8A94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6F1642B-8EED-A6CF-BBC5-B42CE4EBF309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35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DD48070-D695-60C2-898C-9832D9369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11162"/>
            <a:ext cx="11460164" cy="4484800"/>
          </a:xfrm>
          <a:custGeom>
            <a:avLst/>
            <a:gdLst>
              <a:gd name="connsiteX0" fmla="*/ 185682 w 11460164"/>
              <a:gd name="connsiteY0" fmla="*/ 0 h 4484800"/>
              <a:gd name="connsiteX1" fmla="*/ 11274482 w 11460164"/>
              <a:gd name="connsiteY1" fmla="*/ 0 h 4484800"/>
              <a:gd name="connsiteX2" fmla="*/ 11460164 w 11460164"/>
              <a:gd name="connsiteY2" fmla="*/ 185682 h 4484800"/>
              <a:gd name="connsiteX3" fmla="*/ 11460164 w 11460164"/>
              <a:gd name="connsiteY3" fmla="*/ 456183 h 4484800"/>
              <a:gd name="connsiteX4" fmla="*/ 11460164 w 11460164"/>
              <a:gd name="connsiteY4" fmla="*/ 715601 h 4484800"/>
              <a:gd name="connsiteX5" fmla="*/ 11460164 w 11460164"/>
              <a:gd name="connsiteY5" fmla="*/ 4299118 h 4484800"/>
              <a:gd name="connsiteX6" fmla="*/ 11274482 w 11460164"/>
              <a:gd name="connsiteY6" fmla="*/ 4484800 h 4484800"/>
              <a:gd name="connsiteX7" fmla="*/ 185682 w 11460164"/>
              <a:gd name="connsiteY7" fmla="*/ 4484800 h 4484800"/>
              <a:gd name="connsiteX8" fmla="*/ 0 w 11460164"/>
              <a:gd name="connsiteY8" fmla="*/ 4299118 h 4484800"/>
              <a:gd name="connsiteX9" fmla="*/ 0 w 11460164"/>
              <a:gd name="connsiteY9" fmla="*/ 715601 h 4484800"/>
              <a:gd name="connsiteX10" fmla="*/ 0 w 11460164"/>
              <a:gd name="connsiteY10" fmla="*/ 456183 h 4484800"/>
              <a:gd name="connsiteX11" fmla="*/ 0 w 11460164"/>
              <a:gd name="connsiteY11" fmla="*/ 185682 h 4484800"/>
              <a:gd name="connsiteX12" fmla="*/ 185682 w 11460164"/>
              <a:gd name="connsiteY12" fmla="*/ 0 h 448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60164" h="4484800">
                <a:moveTo>
                  <a:pt x="185682" y="0"/>
                </a:moveTo>
                <a:lnTo>
                  <a:pt x="11274482" y="0"/>
                </a:lnTo>
                <a:cubicBezTo>
                  <a:pt x="11377031" y="0"/>
                  <a:pt x="11460164" y="83133"/>
                  <a:pt x="11460164" y="185682"/>
                </a:cubicBezTo>
                <a:lnTo>
                  <a:pt x="11460164" y="456183"/>
                </a:lnTo>
                <a:lnTo>
                  <a:pt x="11460164" y="715601"/>
                </a:lnTo>
                <a:lnTo>
                  <a:pt x="11460164" y="4299118"/>
                </a:lnTo>
                <a:cubicBezTo>
                  <a:pt x="11460164" y="4401667"/>
                  <a:pt x="11377031" y="4484800"/>
                  <a:pt x="11274482" y="4484800"/>
                </a:cubicBezTo>
                <a:lnTo>
                  <a:pt x="185682" y="4484800"/>
                </a:lnTo>
                <a:cubicBezTo>
                  <a:pt x="83133" y="4484800"/>
                  <a:pt x="0" y="4401667"/>
                  <a:pt x="0" y="4299118"/>
                </a:cubicBezTo>
                <a:lnTo>
                  <a:pt x="0" y="715601"/>
                </a:lnTo>
                <a:lnTo>
                  <a:pt x="0" y="456183"/>
                </a:lnTo>
                <a:lnTo>
                  <a:pt x="0" y="185682"/>
                </a:lnTo>
                <a:cubicBezTo>
                  <a:pt x="0" y="83133"/>
                  <a:pt x="83133" y="0"/>
                  <a:pt x="1856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t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outside of grey holder please reduce the size of the font.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B731B-8FAA-4A1B-8740-D7002967C1C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B124F8D-6A21-41BB-B641-CA493D4F9456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84BE9-25CA-45B1-9061-9DCABA70A1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0296A1-E119-4AEC-80A5-65FD719F963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C0D48C-007D-FEEC-D1DF-C00891876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F6E4BF1-5B10-6CC3-60CB-FA773CAB8A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9DCD39-6F77-D442-9C41-7FE9A4CBB7F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0002D55-6A06-5683-C312-CA5DFDAEEB11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794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3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151742-951B-4B8B-93F8-F6814A0074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97F4CD0-83C1-4C99-A2BD-6DA4A1CC9D00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920F6-7DEA-40DB-B124-F0789E5604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B722-CBB2-49EC-937E-10206DEB6BD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E53DDB-FDB6-66D3-FC50-5426FF978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125" y="1303338"/>
            <a:ext cx="11460163" cy="44894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 </a:t>
            </a:r>
            <a:br>
              <a:rPr lang="en-US" dirty="0"/>
            </a:br>
            <a:r>
              <a:rPr lang="en-US" dirty="0"/>
              <a:t>If text content appears too large please reduce the size of this font.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A7A86B9-637F-F18A-3604-5A44F7C4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89E078-B97D-529E-FF83-DF5AD69D51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2D601A5-6CEE-D258-CCEB-85D1BB27BD87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A69924-8312-93A7-5F21-75AD30BAD2DF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428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456" y="1303338"/>
            <a:ext cx="11460701" cy="399600"/>
          </a:xfrm>
          <a:prstGeom prst="rect">
            <a:avLst/>
          </a:prstGeom>
        </p:spPr>
        <p:txBody>
          <a:bodyPr lIns="36000" tIns="36000" rIns="36000" bIns="3600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2"/>
                </a:solidFill>
              </a:defRPr>
            </a:lvl1pPr>
            <a:lvl2pPr marL="361942" indent="0">
              <a:buNone/>
              <a:defRPr/>
            </a:lvl2pPr>
            <a:lvl3pPr marL="711182" indent="0">
              <a:buNone/>
              <a:defRPr/>
            </a:lvl3pPr>
            <a:lvl4pPr marL="1087939" indent="0">
              <a:buNone/>
              <a:defRPr/>
            </a:lvl4pPr>
            <a:lvl5pPr marL="1473163" indent="0">
              <a:buNone/>
              <a:defRPr/>
            </a:lvl5pPr>
          </a:lstStyle>
          <a:p>
            <a:pPr lvl="0"/>
            <a:r>
              <a:rPr lang="en-GB" dirty="0"/>
              <a:t>Click to enter subheading text 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365125" y="5792438"/>
            <a:ext cx="11460164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 dirty="0"/>
              <a:t>Insert Source text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75D1F-3C7D-443F-9C73-9160E439AE1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C36D2BF-D8B1-4705-ABD7-209D78E9EBFF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0FAE2-40C5-48E8-A896-0682681B6AC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F230C5-C173-4CDF-8F46-DDF8D7240B6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07AE8-19F2-04D9-93C9-C4F2357C2A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5125" y="1702938"/>
            <a:ext cx="11460163" cy="4089850"/>
          </a:xfrm>
        </p:spPr>
        <p:txBody>
          <a:bodyPr lIns="36000" tIns="36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BDB392-CCE1-B2F2-5843-4AF9AE7D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9D93444-D1FE-4C3C-7B81-D2693144C1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45A9796-316D-7A43-F981-F6A071B72BBE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B1F1611-ED93-9CD1-6AD6-199DF0E35EE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50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152BBA-B0F3-390F-177B-A659A0DA6D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72451" y="1303338"/>
            <a:ext cx="3652838" cy="4477804"/>
          </a:xfrm>
          <a:prstGeom prst="roundRect">
            <a:avLst>
              <a:gd name="adj" fmla="val 49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edit TEXT content ONLY. </a:t>
            </a:r>
            <a:br>
              <a:rPr lang="en-US" dirty="0"/>
            </a:br>
            <a:r>
              <a:rPr lang="en-US" dirty="0"/>
              <a:t>If text content appears outside of the grey placeholder please reduce the size of the font.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172451" y="5791943"/>
            <a:ext cx="3652837" cy="2988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1A55F3-CAC9-450A-8B8C-0D032608240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39AF67FF-E09E-42E7-8CF4-0C88178FECBB}" type="datetime4">
              <a:rPr lang="en-GB" smtClean="0"/>
              <a:t>03 September 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A6F4AF4-B7CB-44A2-A774-A5EE13FDE7C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690446-B95A-4BA4-8B97-68649C262B1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65125" y="5791943"/>
            <a:ext cx="7554913" cy="29929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 baseline="0"/>
            </a:lvl1pPr>
            <a:lvl2pPr marL="357542" indent="0">
              <a:buNone/>
              <a:defRPr sz="1067"/>
            </a:lvl2pPr>
            <a:lvl3pPr marL="719982" indent="0">
              <a:buNone/>
              <a:defRPr sz="1067"/>
            </a:lvl3pPr>
            <a:lvl4pPr marL="1081424" indent="0">
              <a:buNone/>
              <a:defRPr sz="1067"/>
            </a:lvl4pPr>
            <a:lvl5pPr marL="1439964" indent="0">
              <a:buNone/>
              <a:defRPr sz="1067"/>
            </a:lvl5pPr>
          </a:lstStyle>
          <a:p>
            <a:pPr lvl="0"/>
            <a:r>
              <a:rPr lang="en-GB"/>
              <a:t>Insert Source text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43D66-CBAC-8A3C-D941-445E2D7EFC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125" y="1303338"/>
            <a:ext cx="7554913" cy="4478337"/>
          </a:xfrm>
        </p:spPr>
        <p:txBody>
          <a:bodyPr lIns="36000" tIns="90000" rIns="36000" bIns="36000">
            <a:noAutofit/>
          </a:bodyPr>
          <a:lstStyle>
            <a:lvl1pPr marL="0" indent="0">
              <a:buNone/>
              <a:defRPr/>
            </a:lvl1pPr>
            <a:lvl2pPr marL="357542" indent="0">
              <a:buNone/>
              <a:defRPr/>
            </a:lvl2pPr>
            <a:lvl3pPr marL="719982" indent="0">
              <a:buNone/>
              <a:defRPr/>
            </a:lvl3pPr>
            <a:lvl4pPr marL="1081424" indent="0">
              <a:buNone/>
              <a:defRPr/>
            </a:lvl4pPr>
            <a:lvl5pPr marL="1439964" indent="0">
              <a:buNone/>
              <a:defRPr/>
            </a:lvl5pPr>
          </a:lstStyle>
          <a:p>
            <a:pPr lvl="0"/>
            <a:r>
              <a:rPr lang="en-US" dirty="0"/>
              <a:t>Click to enter TEXT content ONLY.</a:t>
            </a:r>
            <a:br>
              <a:rPr lang="en-US" dirty="0"/>
            </a:br>
            <a:r>
              <a:rPr lang="en-US" dirty="0"/>
              <a:t>If text content appears too large please reduce the size of the font.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40724D-5874-C573-BE68-E74D3056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DDC75F0-FC33-50C5-4836-14CADF87FA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125" y="694950"/>
            <a:ext cx="11460164" cy="35280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enter slide subtitle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ED293B4-51DD-6A15-3268-DC88E0FC951D}"/>
              </a:ext>
            </a:extLst>
          </p:cNvPr>
          <p:cNvSpPr/>
          <p:nvPr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B8038B8-901B-5BEE-8CE6-19D62D27912A}"/>
              </a:ext>
            </a:extLst>
          </p:cNvPr>
          <p:cNvSpPr/>
          <p:nvPr userDrawn="1"/>
        </p:nvSpPr>
        <p:spPr>
          <a:xfrm>
            <a:off x="0" y="184645"/>
            <a:ext cx="264043" cy="559397"/>
          </a:xfrm>
          <a:custGeom>
            <a:avLst/>
            <a:gdLst>
              <a:gd name="connsiteX0" fmla="*/ 0 w 857257"/>
              <a:gd name="connsiteY0" fmla="*/ 0 h 1816170"/>
              <a:gd name="connsiteX1" fmla="*/ 841477 w 857257"/>
              <a:gd name="connsiteY1" fmla="*/ 890550 h 1816170"/>
              <a:gd name="connsiteX2" fmla="*/ 841477 w 857257"/>
              <a:gd name="connsiteY2" fmla="*/ 925611 h 1816170"/>
              <a:gd name="connsiteX3" fmla="*/ 0 w 857257"/>
              <a:gd name="connsiteY3" fmla="*/ 1816170 h 1816170"/>
              <a:gd name="connsiteX4" fmla="*/ 0 w 857257"/>
              <a:gd name="connsiteY4" fmla="*/ 0 h 181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7" h="181617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95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38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1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2280360-3C6D-A798-8CAC-A26D562C3683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2280360-3C6D-A798-8CAC-A26D562C36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7963" y="6343650"/>
            <a:ext cx="56007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125" y="6343650"/>
            <a:ext cx="540000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F9F533D-B52E-4A2F-BF72-0ADD2D94B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5125" y="242888"/>
            <a:ext cx="11460163" cy="4308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dirty="0"/>
              <a:t>Click to enter slide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31069" y="6343650"/>
            <a:ext cx="2776537" cy="2698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6B58B4-0D72-4C8B-9355-854FB5782278}" type="datetime4">
              <a:rPr lang="en-GB" smtClean="0"/>
              <a:pPr/>
              <a:t>03 September 2025</a:t>
            </a:fld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C2AD35-7761-4742-BEF1-3D0CAD2E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303338"/>
            <a:ext cx="11460163" cy="4787899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GB" dirty="0"/>
              <a:t>Click to enter text content.</a:t>
            </a:r>
            <a:br>
              <a:rPr lang="en-GB" dirty="0"/>
            </a:br>
            <a:r>
              <a:rPr lang="en-GB" dirty="0"/>
              <a:t>To increase bullet level, select your text &gt; press ‘Tab’.</a:t>
            </a:r>
            <a:br>
              <a:rPr lang="en-GB" dirty="0"/>
            </a:br>
            <a:r>
              <a:rPr lang="en-GB" dirty="0"/>
              <a:t>To decrease bullet level, select your text &gt; press ‘Shift’ + ‘Tab’.</a:t>
            </a:r>
            <a:br>
              <a:rPr lang="en-GB" dirty="0"/>
            </a:br>
            <a:r>
              <a:rPr lang="en-GB" dirty="0"/>
              <a:t>To remove bullet levels, select your text &gt; right click &gt; press ‘bullets’.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  <a:p>
            <a:pPr lvl="4"/>
            <a:endParaRPr lang="en-GB" dirty="0"/>
          </a:p>
        </p:txBody>
      </p:sp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8282CB4-0FD8-B104-9321-BA11F03508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966259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425" imgH="424" progId="TCLayout.ActiveDocument.1">
                  <p:embed/>
                </p:oleObj>
              </mc:Choice>
              <mc:Fallback>
                <p:oleObj name="think-cell Slide" r:id="rId35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8282CB4-0FD8-B104-9321-BA11F03508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phic 11">
            <a:extLst>
              <a:ext uri="{FF2B5EF4-FFF2-40B4-BE49-F238E27FC236}">
                <a16:creationId xmlns:a16="http://schemas.microsoft.com/office/drawing/2014/main" id="{46234870-212E-CA77-79F1-894C23EE15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004551" y="6354213"/>
            <a:ext cx="820737" cy="247406"/>
          </a:xfrm>
          <a:prstGeom prst="rect">
            <a:avLst/>
          </a:prstGeom>
        </p:spPr>
      </p:pic>
    </p:spTree>
    <p:custDataLst>
      <p:tags r:id="rId32"/>
    </p:custDataLst>
    <p:extLst>
      <p:ext uri="{BB962C8B-B14F-4D97-AF65-F5344CB8AC3E}">
        <p14:creationId xmlns:p14="http://schemas.microsoft.com/office/powerpoint/2010/main" val="58389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999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3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1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159946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0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59931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19922" indent="-359991" algn="l" defTabSz="1219170" rtl="0" eaLnBrk="1" latinLnBrk="0" hangingPunct="1"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8">
          <p15:clr>
            <a:srgbClr val="A6A6A6"/>
          </p15:clr>
        </p15:guide>
        <p15:guide id="29" pos="7680">
          <p15:clr>
            <a:srgbClr val="A6A6A6"/>
          </p15:clr>
        </p15:guide>
        <p15:guide id="30" pos="230">
          <p15:clr>
            <a:srgbClr val="A6A6A6"/>
          </p15:clr>
        </p15:guide>
        <p15:guide id="31" pos="1301">
          <p15:clr>
            <a:srgbClr val="A6A6A6"/>
          </p15:clr>
        </p15:guide>
        <p15:guide id="32" pos="1461">
          <p15:clr>
            <a:srgbClr val="A6A6A6"/>
          </p15:clr>
        </p15:guide>
        <p15:guide id="33" pos="2531">
          <p15:clr>
            <a:srgbClr val="A6A6A6"/>
          </p15:clr>
        </p15:guide>
        <p15:guide id="34" pos="2690">
          <p15:clr>
            <a:srgbClr val="A6A6A6"/>
          </p15:clr>
        </p15:guide>
        <p15:guide id="35" pos="3759">
          <p15:clr>
            <a:srgbClr val="A6A6A6"/>
          </p15:clr>
        </p15:guide>
        <p15:guide id="36" pos="3920">
          <p15:clr>
            <a:srgbClr val="A6A6A6"/>
          </p15:clr>
        </p15:guide>
        <p15:guide id="37" pos="4989">
          <p15:clr>
            <a:srgbClr val="A6A6A6"/>
          </p15:clr>
        </p15:guide>
        <p15:guide id="38" pos="5148">
          <p15:clr>
            <a:srgbClr val="A6A6A6"/>
          </p15:clr>
        </p15:guide>
        <p15:guide id="39" pos="6218">
          <p15:clr>
            <a:srgbClr val="A6A6A6"/>
          </p15:clr>
        </p15:guide>
        <p15:guide id="40" pos="6378">
          <p15:clr>
            <a:srgbClr val="A6A6A6"/>
          </p15:clr>
        </p15:guide>
        <p15:guide id="41" pos="7449">
          <p15:clr>
            <a:srgbClr val="A6A6A6"/>
          </p15:clr>
        </p15:guide>
        <p15:guide id="42" orient="horz">
          <p15:clr>
            <a:srgbClr val="A6A6A6"/>
          </p15:clr>
        </p15:guide>
        <p15:guide id="43" orient="horz" pos="4315">
          <p15:clr>
            <a:srgbClr val="A6A6A6"/>
          </p15:clr>
        </p15:guide>
        <p15:guide id="44" orient="horz" pos="153">
          <p15:clr>
            <a:srgbClr val="A6A6A6"/>
          </p15:clr>
        </p15:guide>
        <p15:guide id="45" orient="horz" pos="686">
          <p15:clr>
            <a:srgbClr val="A6A6A6"/>
          </p15:clr>
        </p15:guide>
        <p15:guide id="46" orient="horz" pos="821">
          <p15:clr>
            <a:srgbClr val="A6A6A6"/>
          </p15:clr>
        </p15:guide>
        <p15:guide id="47" orient="horz" pos="1323">
          <p15:clr>
            <a:srgbClr val="A6A6A6"/>
          </p15:clr>
        </p15:guide>
        <p15:guide id="48" orient="horz" pos="2330">
          <p15:clr>
            <a:srgbClr val="A6A6A6"/>
          </p15:clr>
        </p15:guide>
        <p15:guide id="49" orient="horz" pos="3335">
          <p15:clr>
            <a:srgbClr val="A6A6A6"/>
          </p15:clr>
        </p15:guide>
        <p15:guide id="50" orient="horz" pos="3838">
          <p15:clr>
            <a:srgbClr val="A6A6A6"/>
          </p15:clr>
        </p15:guide>
        <p15:guide id="51" orient="horz" pos="4166">
          <p15:clr>
            <a:srgbClr val="A6A6A6"/>
          </p15:clr>
        </p15:guide>
        <p15:guide id="52" orient="horz" pos="1827">
          <p15:clr>
            <a:srgbClr val="A4A3A4"/>
          </p15:clr>
        </p15:guide>
        <p15:guide id="53" orient="horz" pos="2832">
          <p15:clr>
            <a:srgbClr val="A4A3A4"/>
          </p15:clr>
        </p15:guide>
        <p15:guide id="54" orient="horz" pos="399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42E6D-9E85-2166-4406-E87BFC396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6A392F9-DF76-C7A5-FE05-ACBD8115EC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6A392F9-DF76-C7A5-FE05-ACBD8115EC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5ED97-B0D5-F77E-9F4A-D2B0A7BB7E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9F533D-B52E-4A2F-BF72-0ADD2D94BD7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913A06F-3691-97EE-8BD6-E53A0D7AECA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AF3A91-D0DD-401B-BF26-51BAE0221A5F}" type="datetime4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+mn-ea"/>
                <a:cs typeface="Arial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 September 2025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4009A8-9C5A-77E3-EB49-942BEDE1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AWS Program Organization – F268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4E8C28D-9EF2-650B-10F9-1EA65A9A0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Clarify roles &amp; responsibilities upfront in the project</a:t>
            </a:r>
          </a:p>
        </p:txBody>
      </p:sp>
      <p:cxnSp>
        <p:nvCxnSpPr>
          <p:cNvPr id="3" name="Google Shape;204;p23">
            <a:extLst>
              <a:ext uri="{FF2B5EF4-FFF2-40B4-BE49-F238E27FC236}">
                <a16:creationId xmlns:a16="http://schemas.microsoft.com/office/drawing/2014/main" id="{DF6A9066-2CC2-CCEA-1279-6C04DEBD0AB8}"/>
              </a:ext>
            </a:extLst>
          </p:cNvPr>
          <p:cNvCxnSpPr/>
          <p:nvPr/>
        </p:nvCxnSpPr>
        <p:spPr>
          <a:xfrm>
            <a:off x="3795568" y="2051847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205;p23">
            <a:extLst>
              <a:ext uri="{FF2B5EF4-FFF2-40B4-BE49-F238E27FC236}">
                <a16:creationId xmlns:a16="http://schemas.microsoft.com/office/drawing/2014/main" id="{F5190D20-5FA6-CBFB-7E2E-E5277A424244}"/>
              </a:ext>
            </a:extLst>
          </p:cNvPr>
          <p:cNvCxnSpPr/>
          <p:nvPr/>
        </p:nvCxnSpPr>
        <p:spPr>
          <a:xfrm>
            <a:off x="3795568" y="3464391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206;p23">
            <a:extLst>
              <a:ext uri="{FF2B5EF4-FFF2-40B4-BE49-F238E27FC236}">
                <a16:creationId xmlns:a16="http://schemas.microsoft.com/office/drawing/2014/main" id="{811596DB-2E6B-37A4-B4F4-BFCDCADD7078}"/>
              </a:ext>
            </a:extLst>
          </p:cNvPr>
          <p:cNvCxnSpPr/>
          <p:nvPr/>
        </p:nvCxnSpPr>
        <p:spPr>
          <a:xfrm>
            <a:off x="3795568" y="2793014"/>
            <a:ext cx="0" cy="222000"/>
          </a:xfrm>
          <a:prstGeom prst="straightConnector1">
            <a:avLst/>
          </a:prstGeom>
          <a:noFill/>
          <a:ln w="12700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208;p23">
            <a:extLst>
              <a:ext uri="{FF2B5EF4-FFF2-40B4-BE49-F238E27FC236}">
                <a16:creationId xmlns:a16="http://schemas.microsoft.com/office/drawing/2014/main" id="{3C22DA97-805F-4D96-007C-FC3624C2551A}"/>
              </a:ext>
            </a:extLst>
          </p:cNvPr>
          <p:cNvSpPr/>
          <p:nvPr/>
        </p:nvSpPr>
        <p:spPr>
          <a:xfrm>
            <a:off x="992776" y="2940225"/>
            <a:ext cx="3301714" cy="1950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Project Responsible (Lead)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1" name="Google Shape;209;p23">
            <a:extLst>
              <a:ext uri="{FF2B5EF4-FFF2-40B4-BE49-F238E27FC236}">
                <a16:creationId xmlns:a16="http://schemas.microsoft.com/office/drawing/2014/main" id="{5064FD83-F00C-6A4E-4FB4-BDEE0F6375E5}"/>
              </a:ext>
            </a:extLst>
          </p:cNvPr>
          <p:cNvSpPr/>
          <p:nvPr/>
        </p:nvSpPr>
        <p:spPr>
          <a:xfrm>
            <a:off x="879756" y="3700178"/>
            <a:ext cx="5582800" cy="267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Program/Project Core Team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3" name="Google Shape;210;p23">
            <a:extLst>
              <a:ext uri="{FF2B5EF4-FFF2-40B4-BE49-F238E27FC236}">
                <a16:creationId xmlns:a16="http://schemas.microsoft.com/office/drawing/2014/main" id="{1216AF81-BF30-2F5B-E050-D2C689F16309}"/>
              </a:ext>
            </a:extLst>
          </p:cNvPr>
          <p:cNvSpPr/>
          <p:nvPr/>
        </p:nvSpPr>
        <p:spPr>
          <a:xfrm>
            <a:off x="879756" y="5007306"/>
            <a:ext cx="5547200" cy="222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Consulted / informed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4" name="Google Shape;211;p23">
            <a:extLst>
              <a:ext uri="{FF2B5EF4-FFF2-40B4-BE49-F238E27FC236}">
                <a16:creationId xmlns:a16="http://schemas.microsoft.com/office/drawing/2014/main" id="{4E8E6DDC-F4F6-C501-E133-951F2FC726B5}"/>
              </a:ext>
            </a:extLst>
          </p:cNvPr>
          <p:cNvSpPr/>
          <p:nvPr/>
        </p:nvSpPr>
        <p:spPr>
          <a:xfrm>
            <a:off x="7825338" y="1202967"/>
            <a:ext cx="3989301" cy="2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Project Steering Committee </a:t>
            </a:r>
            <a:endParaRPr kumimoji="0" sz="10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strategic direction of program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Remove roadblocks, decide on project recommendations 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212;p23">
            <a:extLst>
              <a:ext uri="{FF2B5EF4-FFF2-40B4-BE49-F238E27FC236}">
                <a16:creationId xmlns:a16="http://schemas.microsoft.com/office/drawing/2014/main" id="{A34E2039-F26F-A908-6EA7-3993B6EB8665}"/>
              </a:ext>
            </a:extLst>
          </p:cNvPr>
          <p:cNvSpPr/>
          <p:nvPr/>
        </p:nvSpPr>
        <p:spPr>
          <a:xfrm>
            <a:off x="7807736" y="4749277"/>
            <a:ext cx="3873704" cy="35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Program Core Team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project delivery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Perform analyses (including business case), develop recommendations, support execution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213;p23">
            <a:extLst>
              <a:ext uri="{FF2B5EF4-FFF2-40B4-BE49-F238E27FC236}">
                <a16:creationId xmlns:a16="http://schemas.microsoft.com/office/drawing/2014/main" id="{64B82263-54B5-6097-DD93-D1BDEDF554FA}"/>
              </a:ext>
            </a:extLst>
          </p:cNvPr>
          <p:cNvSpPr/>
          <p:nvPr/>
        </p:nvSpPr>
        <p:spPr>
          <a:xfrm>
            <a:off x="7807736" y="5621037"/>
            <a:ext cx="3873704" cy="40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Consulted/Informed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Provide expert input/guidance/advisory on topics (as needed)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7" name="Google Shape;214;p23">
            <a:extLst>
              <a:ext uri="{FF2B5EF4-FFF2-40B4-BE49-F238E27FC236}">
                <a16:creationId xmlns:a16="http://schemas.microsoft.com/office/drawing/2014/main" id="{60BDCB77-A577-5B41-6DDD-91563CB97D9B}"/>
              </a:ext>
            </a:extLst>
          </p:cNvPr>
          <p:cNvSpPr/>
          <p:nvPr/>
        </p:nvSpPr>
        <p:spPr>
          <a:xfrm>
            <a:off x="899968" y="3950363"/>
            <a:ext cx="5555200" cy="854277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Minhal Raza (Country EHS Manager)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Mohammad Murtaza Rizvi (Assistant Manager EHS)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Arial"/>
              <a:sym typeface="Verdana"/>
            </a:endParaRP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Dilpazeer Mirza (HR Manager)</a:t>
            </a:r>
          </a:p>
          <a:p>
            <a:pPr marL="91440" lvl="0" indent="-169329" defTabSz="1219170">
              <a:buClr>
                <a:srgbClr val="000000"/>
              </a:buClr>
              <a:buSzPts val="800"/>
              <a:buFont typeface="Arial"/>
              <a:buChar char="•"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Abdullah Saifuddin (</a:t>
            </a: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</a:rPr>
              <a:t>Site GPS Practitioner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Muhammad Imran (Production Head -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Penicillin</a:t>
            </a: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  <a:sym typeface="Verdana"/>
              </a:rPr>
              <a:t>)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Arial"/>
              <a:sym typeface="Verdan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Arial"/>
              <a:sym typeface="Verdana"/>
            </a:endParaRP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lang="en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215;p23">
            <a:extLst>
              <a:ext uri="{FF2B5EF4-FFF2-40B4-BE49-F238E27FC236}">
                <a16:creationId xmlns:a16="http://schemas.microsoft.com/office/drawing/2014/main" id="{CD716B5E-353A-7FB9-589B-DC5C8E26CA26}"/>
              </a:ext>
            </a:extLst>
          </p:cNvPr>
          <p:cNvSpPr/>
          <p:nvPr/>
        </p:nvSpPr>
        <p:spPr>
          <a:xfrm>
            <a:off x="879756" y="5246043"/>
            <a:ext cx="5547200" cy="917007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numCol="2" anchor="t" anchorCtr="0">
            <a:noAutofit/>
          </a:bodyPr>
          <a:lstStyle/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Environmental Resources Management </a:t>
            </a: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(ERM)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World Wildlife Fund (WWF)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Alliance for Water Stewardship (AWS)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Watersas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Uroos A</a:t>
            </a:r>
            <a:r>
              <a:rPr kumimoji="0" lang="en-GB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h</a:t>
            </a: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med (Director Comms and Government Affairs)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Hina Mir (Director Legal)</a:t>
            </a:r>
          </a:p>
          <a:p>
            <a:pPr marL="91440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lang="en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Arial"/>
              <a:sym typeface="Verdana"/>
            </a:endParaRPr>
          </a:p>
        </p:txBody>
      </p:sp>
      <p:sp>
        <p:nvSpPr>
          <p:cNvPr id="19" name="Google Shape;216;p23">
            <a:extLst>
              <a:ext uri="{FF2B5EF4-FFF2-40B4-BE49-F238E27FC236}">
                <a16:creationId xmlns:a16="http://schemas.microsoft.com/office/drawing/2014/main" id="{DDE1A999-7ED2-6EEC-1689-EE667F76329F}"/>
              </a:ext>
            </a:extLst>
          </p:cNvPr>
          <p:cNvSpPr/>
          <p:nvPr/>
        </p:nvSpPr>
        <p:spPr>
          <a:xfrm>
            <a:off x="7835987" y="3674354"/>
            <a:ext cx="3989301" cy="35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-US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Management Office (PMO)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Lead &amp; coordinate all project planning, management &amp; deliverables in alignment with Lead, Sponsor</a:t>
            </a: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Ensure the project stays on schedule,, within budget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project reporting &amp; communication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17;p23">
            <a:extLst>
              <a:ext uri="{FF2B5EF4-FFF2-40B4-BE49-F238E27FC236}">
                <a16:creationId xmlns:a16="http://schemas.microsoft.com/office/drawing/2014/main" id="{948B2FA1-75CE-3FAB-57C2-41EB91612D9D}"/>
              </a:ext>
            </a:extLst>
          </p:cNvPr>
          <p:cNvSpPr/>
          <p:nvPr/>
        </p:nvSpPr>
        <p:spPr>
          <a:xfrm>
            <a:off x="2050016" y="2163303"/>
            <a:ext cx="3436000" cy="265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Accountable (Sponsor)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1" name="Google Shape;218;p23">
            <a:extLst>
              <a:ext uri="{FF2B5EF4-FFF2-40B4-BE49-F238E27FC236}">
                <a16:creationId xmlns:a16="http://schemas.microsoft.com/office/drawing/2014/main" id="{9061BF62-7B1B-2110-F307-4CEB8A5C2067}"/>
              </a:ext>
            </a:extLst>
          </p:cNvPr>
          <p:cNvSpPr/>
          <p:nvPr/>
        </p:nvSpPr>
        <p:spPr>
          <a:xfrm>
            <a:off x="2058248" y="2402972"/>
            <a:ext cx="3415600" cy="44479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Khurshand Iqbal (Site Director)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</a:rPr>
              <a:t>Adeel Farooq (Head of Engineering)</a:t>
            </a: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Arial"/>
            </a:endParaRPr>
          </a:p>
        </p:txBody>
      </p:sp>
      <p:sp>
        <p:nvSpPr>
          <p:cNvPr id="22" name="Google Shape;219;p23">
            <a:extLst>
              <a:ext uri="{FF2B5EF4-FFF2-40B4-BE49-F238E27FC236}">
                <a16:creationId xmlns:a16="http://schemas.microsoft.com/office/drawing/2014/main" id="{97C55251-83C6-BBE8-E2AC-1CC84716F222}"/>
              </a:ext>
            </a:extLst>
          </p:cNvPr>
          <p:cNvSpPr/>
          <p:nvPr/>
        </p:nvSpPr>
        <p:spPr>
          <a:xfrm>
            <a:off x="7825338" y="1838718"/>
            <a:ext cx="3989301" cy="27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Accountable (Sponsor)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Overall accountable for project success &amp; water stewardship  at site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Define project charter, timelines, scope &amp; resources (any timeline changes/corrective actions to be aligned with Lead, 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endParaRPr kumimoji="0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3" name="Google Shape;220;p23">
            <a:extLst>
              <a:ext uri="{FF2B5EF4-FFF2-40B4-BE49-F238E27FC236}">
                <a16:creationId xmlns:a16="http://schemas.microsoft.com/office/drawing/2014/main" id="{4156897F-761B-BE05-3F72-D4298430D264}"/>
              </a:ext>
            </a:extLst>
          </p:cNvPr>
          <p:cNvSpPr/>
          <p:nvPr/>
        </p:nvSpPr>
        <p:spPr>
          <a:xfrm>
            <a:off x="2042968" y="1202967"/>
            <a:ext cx="3436000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Steering Committee</a:t>
            </a:r>
            <a:endParaRPr kumimoji="0" sz="1067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</p:txBody>
      </p:sp>
      <p:sp>
        <p:nvSpPr>
          <p:cNvPr id="24" name="Google Shape;221;p23">
            <a:extLst>
              <a:ext uri="{FF2B5EF4-FFF2-40B4-BE49-F238E27FC236}">
                <a16:creationId xmlns:a16="http://schemas.microsoft.com/office/drawing/2014/main" id="{03E4AB63-E719-D79F-AFDB-8D921B44D921}"/>
              </a:ext>
            </a:extLst>
          </p:cNvPr>
          <p:cNvSpPr/>
          <p:nvPr/>
        </p:nvSpPr>
        <p:spPr>
          <a:xfrm>
            <a:off x="2051200" y="1470738"/>
            <a:ext cx="3415600" cy="5636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Ilaria Lo Presti (VP – Sustainability Engr CoE)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Wim Smits (Biodiversity SME)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Abdullah Sagheer (Water Project Manager)</a:t>
            </a:r>
            <a:endParaRPr kumimoji="0" sz="1467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5" name="Google Shape;222;p23">
            <a:extLst>
              <a:ext uri="{FF2B5EF4-FFF2-40B4-BE49-F238E27FC236}">
                <a16:creationId xmlns:a16="http://schemas.microsoft.com/office/drawing/2014/main" id="{E4485497-B484-A4E1-354B-F19417CB2140}"/>
              </a:ext>
            </a:extLst>
          </p:cNvPr>
          <p:cNvSpPr/>
          <p:nvPr/>
        </p:nvSpPr>
        <p:spPr>
          <a:xfrm>
            <a:off x="992776" y="3158147"/>
            <a:ext cx="3293363" cy="415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Abdus Samad (Site Utilities &amp; Facilities Manager)</a:t>
            </a:r>
          </a:p>
          <a:p>
            <a:pPr marL="169329" marR="0" lvl="0" indent="-16932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12" name="Google Shape;219;p23">
            <a:extLst>
              <a:ext uri="{FF2B5EF4-FFF2-40B4-BE49-F238E27FC236}">
                <a16:creationId xmlns:a16="http://schemas.microsoft.com/office/drawing/2014/main" id="{451DE0FE-04A4-675A-8880-4747A3031A06}"/>
              </a:ext>
            </a:extLst>
          </p:cNvPr>
          <p:cNvSpPr/>
          <p:nvPr/>
        </p:nvSpPr>
        <p:spPr>
          <a:xfrm>
            <a:off x="7823732" y="2847770"/>
            <a:ext cx="3989301" cy="27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-67732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Verdana"/>
              <a:buChar char=" "/>
              <a:tabLst/>
              <a:defRPr/>
            </a:pPr>
            <a:r>
              <a:rPr kumimoji="0" lang="en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Responsible (Lead)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Responsible for project execution</a:t>
            </a:r>
            <a:endParaRPr kumimoji="0" lang="en-US" sz="1067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Verdana"/>
              <a:sym typeface="Verdana"/>
            </a:endParaRPr>
          </a:p>
          <a:p>
            <a:pPr marL="287859" marR="0" lvl="0" indent="-287859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Verdana"/>
                <a:sym typeface="Verdana"/>
              </a:rPr>
              <a:t>Ensure project team drives, bring analyses and project results credible for decision-making</a:t>
            </a:r>
          </a:p>
        </p:txBody>
      </p:sp>
      <p:sp>
        <p:nvSpPr>
          <p:cNvPr id="26" name="Google Shape;208;p23">
            <a:extLst>
              <a:ext uri="{FF2B5EF4-FFF2-40B4-BE49-F238E27FC236}">
                <a16:creationId xmlns:a16="http://schemas.microsoft.com/office/drawing/2014/main" id="{1BD20024-AA7C-4180-A97E-40D1712B3853}"/>
              </a:ext>
            </a:extLst>
          </p:cNvPr>
          <p:cNvSpPr/>
          <p:nvPr/>
        </p:nvSpPr>
        <p:spPr>
          <a:xfrm>
            <a:off x="4435482" y="2910050"/>
            <a:ext cx="2793114" cy="2656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Tx/>
              <a:buNone/>
              <a:tabLst/>
              <a:defRPr/>
            </a:pPr>
            <a:r>
              <a:rPr kumimoji="0" lang="en" sz="10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SK Precision Light"/>
                <a:ea typeface="Verdana"/>
                <a:cs typeface="Arial"/>
                <a:sym typeface="Verdana"/>
              </a:rPr>
              <a:t>Project Management Office (PMO)</a:t>
            </a:r>
            <a:endParaRPr kumimoji="0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+mn-ea"/>
              <a:cs typeface="Arial"/>
            </a:endParaRPr>
          </a:p>
        </p:txBody>
      </p:sp>
      <p:sp>
        <p:nvSpPr>
          <p:cNvPr id="27" name="Google Shape;222;p23">
            <a:extLst>
              <a:ext uri="{FF2B5EF4-FFF2-40B4-BE49-F238E27FC236}">
                <a16:creationId xmlns:a16="http://schemas.microsoft.com/office/drawing/2014/main" id="{D17CD26C-103D-4253-8C69-28692BB46B8B}"/>
              </a:ext>
            </a:extLst>
          </p:cNvPr>
          <p:cNvSpPr/>
          <p:nvPr/>
        </p:nvSpPr>
        <p:spPr>
          <a:xfrm>
            <a:off x="4443714" y="3156542"/>
            <a:ext cx="2776531" cy="4159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</a:rPr>
              <a:t>Ali Asim Has</a:t>
            </a:r>
            <a:r>
              <a:rPr lang="en-US" sz="1067" dirty="0">
                <a:solidFill>
                  <a:srgbClr val="000000"/>
                </a:solidFill>
                <a:latin typeface="GSK Precision Light"/>
                <a:ea typeface="Verdana"/>
                <a:cs typeface="Arial"/>
              </a:rPr>
              <a:t>an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</a:rPr>
              <a:t> (Utilities </a:t>
            </a:r>
            <a:r>
              <a:rPr lang="en-US" sz="1067">
                <a:solidFill>
                  <a:srgbClr val="000000"/>
                </a:solidFill>
                <a:latin typeface="GSK Precision Light"/>
                <a:ea typeface="Verdana"/>
                <a:cs typeface="Arial"/>
              </a:rPr>
              <a:t>Engineer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SK Precision Light"/>
                <a:ea typeface="Verdana"/>
                <a:cs typeface="Arial"/>
              </a:rPr>
              <a:t>)</a:t>
            </a:r>
            <a:endParaRPr kumimoji="0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SK Precision Light"/>
              <a:ea typeface="Verdana"/>
              <a:cs typeface="Arial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600AB9-F37F-A59F-10D9-A02C6C6E5BAA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 flipV="1">
            <a:off x="4286139" y="3364508"/>
            <a:ext cx="157575" cy="1605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6321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SK ">
  <a:themeElements>
    <a:clrScheme name="GSK_Template_2022">
      <a:dk1>
        <a:srgbClr val="000000"/>
      </a:dk1>
      <a:lt1>
        <a:srgbClr val="FFFFFF"/>
      </a:lt1>
      <a:dk2>
        <a:srgbClr val="F36633"/>
      </a:dk2>
      <a:lt2>
        <a:srgbClr val="959595"/>
      </a:lt2>
      <a:accent1>
        <a:srgbClr val="6658A6"/>
      </a:accent1>
      <a:accent2>
        <a:srgbClr val="E21860"/>
      </a:accent2>
      <a:accent3>
        <a:srgbClr val="69B445"/>
      </a:accent3>
      <a:accent4>
        <a:srgbClr val="244EA2"/>
      </a:accent4>
      <a:accent5>
        <a:srgbClr val="FFC709"/>
      </a:accent5>
      <a:accent6>
        <a:srgbClr val="DC4133"/>
      </a:accent6>
      <a:hlink>
        <a:srgbClr val="000000"/>
      </a:hlink>
      <a:folHlink>
        <a:srgbClr val="959595"/>
      </a:folHlink>
    </a:clrScheme>
    <a:fontScheme name="GSK Custom Font">
      <a:majorFont>
        <a:latin typeface="GSK Precision Light"/>
        <a:ea typeface="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SK Precision Light"/>
        <a:ea typeface="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>
          <a:noFill/>
          <a:headEnd/>
          <a:tailEnd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eaLnBrk="0" fontAlgn="auto" hangingPunct="0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kern="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algn="l">
          <a:spcBef>
            <a:spcPts val="300"/>
          </a:spcBef>
          <a:spcAft>
            <a:spcPts val="300"/>
          </a:spcAft>
          <a:buClr>
            <a:schemeClr val="tx2"/>
          </a:buClr>
          <a:buSzPct val="110000"/>
          <a:defRPr sz="1600" dirty="0" err="1" smtClean="0"/>
        </a:defPPr>
      </a:lstStyle>
    </a:txDef>
  </a:objectDefaults>
  <a:extraClrSchemeLst/>
  <a:custClrLst>
    <a:custClr name="Custom Color 1">
      <a:srgbClr val="6658A6"/>
    </a:custClr>
    <a:custClr name="Custom Color 2">
      <a:srgbClr val="E21860"/>
    </a:custClr>
    <a:custClr name="Custom Color 3">
      <a:srgbClr val="69B445"/>
    </a:custClr>
    <a:custClr name="Custom Color 4">
      <a:srgbClr val="244EA2"/>
    </a:custClr>
    <a:custClr name="Custom Color 5">
      <a:srgbClr val="FFC709"/>
    </a:custClr>
    <a:custClr name="Custom Color 6">
      <a:srgbClr val="DC4133"/>
    </a:custClr>
    <a:custClr name="Custom Color 7">
      <a:srgbClr val="00B8AD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11">
      <a:srgbClr val="522E91"/>
    </a:custClr>
    <a:custClr name="Custom Color 12">
      <a:srgbClr val="862045"/>
    </a:custClr>
    <a:custClr name="Custom Color 13">
      <a:srgbClr val="436632"/>
    </a:custClr>
    <a:custClr name="Custom Color 14">
      <a:srgbClr val="263970"/>
    </a:custClr>
    <a:custClr name="Custom Color 15">
      <a:srgbClr val="C1A42B"/>
    </a:custClr>
    <a:custClr name="Custom Color 16">
      <a:srgbClr val="983728"/>
    </a:custClr>
    <a:custClr name="Custom Color 17">
      <a:srgbClr val="02736E"/>
    </a:custClr>
    <a:custClr name="BLANK">
      <a:srgbClr val="FFFFFF"/>
    </a:custClr>
    <a:custClr name="BLANK">
      <a:srgbClr val="FFFFFF"/>
    </a:custClr>
    <a:custClr name="BLANK">
      <a:srgbClr val="FFFFFF"/>
    </a:custClr>
    <a:custClr name="Custom Color 21">
      <a:srgbClr val="AB95C7"/>
    </a:custClr>
    <a:custClr name="Custom Color 22">
      <a:srgbClr val="CA8E9E"/>
    </a:custClr>
    <a:custClr name="Custom Color 23">
      <a:srgbClr val="85A977"/>
    </a:custClr>
    <a:custClr name="Custom Color 24">
      <a:srgbClr val="6F8CC7"/>
    </a:custClr>
    <a:custClr name="Custom Color 25">
      <a:srgbClr val="E2CC8F"/>
    </a:custClr>
    <a:custClr name="Custom Color 26">
      <a:srgbClr val="D6A197"/>
    </a:custClr>
    <a:custClr name="Custom Color 27">
      <a:srgbClr val="72ABA3"/>
    </a:custClr>
  </a:custClrLst>
  <a:extLst>
    <a:ext uri="{05A4C25C-085E-4340-85A3-A5531E510DB2}">
      <thm15:themeFamily xmlns:thm15="http://schemas.microsoft.com/office/thememl/2012/main" name="INTERNAL use PowerPoint artkit with GSK Precision font June 2023.pptx" id="{EF90F0FA-B225-4F49-9CC2-C25B8276159D}" vid="{F1276B47-BF14-48B7-80CA-6EBAC0122DCE}"/>
    </a:ext>
  </a:extLst>
</a:theme>
</file>

<file path=docMetadata/LabelInfo.xml><?xml version="1.0" encoding="utf-8"?>
<clbl:labelList xmlns:clbl="http://schemas.microsoft.com/office/2020/mipLabelMetadata">
  <clbl:label id="{bea66b2b-af80-48b6-873b-d341d3035cfa}" enabled="1" method="Standard" siteId="{63982aff-fb6c-4c22-973b-70e4acfb63e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315</Words>
  <Application>Microsoft Office PowerPoint</Application>
  <PresentationFormat>Widescreen</PresentationFormat>
  <Paragraphs>48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GSK Precision Light</vt:lpstr>
      <vt:lpstr>Verdana</vt:lpstr>
      <vt:lpstr>GSK </vt:lpstr>
      <vt:lpstr>think-cell Slide</vt:lpstr>
      <vt:lpstr>AWS Program Organization – F268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Sagheer</dc:creator>
  <cp:lastModifiedBy>Ali Hasan</cp:lastModifiedBy>
  <cp:revision>7</cp:revision>
  <dcterms:created xsi:type="dcterms:W3CDTF">2025-06-13T11:52:20Z</dcterms:created>
  <dcterms:modified xsi:type="dcterms:W3CDTF">2025-09-03T11:35:51Z</dcterms:modified>
</cp:coreProperties>
</file>