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8" r:id="rId4"/>
  </p:sldMasterIdLst>
  <p:notesMasterIdLst>
    <p:notesMasterId r:id="rId14"/>
  </p:notesMasterIdLst>
  <p:handoutMasterIdLst>
    <p:handoutMasterId r:id="rId15"/>
  </p:handoutMasterIdLst>
  <p:sldIdLst>
    <p:sldId id="2147483386" r:id="rId5"/>
    <p:sldId id="2147483388" r:id="rId6"/>
    <p:sldId id="2147483389" r:id="rId7"/>
    <p:sldId id="2147483390" r:id="rId8"/>
    <p:sldId id="2147483391" r:id="rId9"/>
    <p:sldId id="2147483394" r:id="rId10"/>
    <p:sldId id="2147483392" r:id="rId11"/>
    <p:sldId id="2147483393" r:id="rId12"/>
    <p:sldId id="6063" r:id="rId13"/>
  </p:sldIdLst>
  <p:sldSz cx="12192000" cy="6858000"/>
  <p:notesSz cx="6858000" cy="9144000"/>
  <p:embeddedFontLst>
    <p:embeddedFont>
      <p:font typeface="GSK Precision" pitchFamily="2" charset="0"/>
      <p:regular r:id="rId16"/>
      <p:bold r:id="rId17"/>
      <p:italic r:id="rId18"/>
      <p:boldItalic r:id="rId19"/>
    </p:embeddedFont>
    <p:embeddedFont>
      <p:font typeface="GSK Precision Light" pitchFamily="2" charset="0"/>
      <p:regular r:id="rId20"/>
      <p:italic r:id="rId21"/>
    </p:embeddedFont>
  </p:embeddedFontLst>
  <p:custDataLst>
    <p:tags r:id="rId22"/>
  </p:custData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SK PPT Presentation Kit" id="{5267B487-D309-4727-B92B-59227F8B66A0}">
          <p14:sldIdLst>
            <p14:sldId id="2147483386"/>
            <p14:sldId id="2147483388"/>
            <p14:sldId id="2147483389"/>
            <p14:sldId id="2147483390"/>
            <p14:sldId id="2147483391"/>
            <p14:sldId id="2147483394"/>
            <p14:sldId id="2147483392"/>
            <p14:sldId id="2147483393"/>
            <p14:sldId id="6063"/>
          </p14:sldIdLst>
        </p14:section>
        <p14:section name="Template" id="{13B794D6-CB97-49D0-A7C7-EC3F4703BDB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89D705-C47A-4F2F-A8C0-AA66ECF73297}" v="48" dt="2025-09-03T11:29:06.959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2" autoAdjust="0"/>
    <p:restoredTop sz="88853" autoAdjust="0"/>
  </p:normalViewPr>
  <p:slideViewPr>
    <p:cSldViewPr snapToGrid="0" showGuides="1">
      <p:cViewPr varScale="1">
        <p:scale>
          <a:sx n="63" d="100"/>
          <a:sy n="63" d="100"/>
        </p:scale>
        <p:origin x="764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400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Hasan" userId="e4d41179-62e0-46b0-b920-7e6424ac6101" providerId="ADAL" clId="{F989D705-C47A-4F2F-A8C0-AA66ECF73297}"/>
    <pc:docChg chg="undo custSel addSld delSld modSld sldOrd modSection">
      <pc:chgData name="Ali Hasan" userId="e4d41179-62e0-46b0-b920-7e6424ac6101" providerId="ADAL" clId="{F989D705-C47A-4F2F-A8C0-AA66ECF73297}" dt="2025-09-03T11:31:07.813" v="341" actId="6549"/>
      <pc:docMkLst>
        <pc:docMk/>
      </pc:docMkLst>
      <pc:sldChg chg="del">
        <pc:chgData name="Ali Hasan" userId="e4d41179-62e0-46b0-b920-7e6424ac6101" providerId="ADAL" clId="{F989D705-C47A-4F2F-A8C0-AA66ECF73297}" dt="2025-09-03T10:57:07.962" v="20" actId="47"/>
        <pc:sldMkLst>
          <pc:docMk/>
          <pc:sldMk cId="1144271124" sldId="276"/>
        </pc:sldMkLst>
      </pc:sldChg>
      <pc:sldChg chg="del">
        <pc:chgData name="Ali Hasan" userId="e4d41179-62e0-46b0-b920-7e6424ac6101" providerId="ADAL" clId="{F989D705-C47A-4F2F-A8C0-AA66ECF73297}" dt="2025-09-03T10:57:07.282" v="18" actId="47"/>
        <pc:sldMkLst>
          <pc:docMk/>
          <pc:sldMk cId="2220869080" sldId="284"/>
        </pc:sldMkLst>
      </pc:sldChg>
      <pc:sldChg chg="del">
        <pc:chgData name="Ali Hasan" userId="e4d41179-62e0-46b0-b920-7e6424ac6101" providerId="ADAL" clId="{F989D705-C47A-4F2F-A8C0-AA66ECF73297}" dt="2025-09-03T10:57:07.254" v="17" actId="47"/>
        <pc:sldMkLst>
          <pc:docMk/>
          <pc:sldMk cId="3022229282" sldId="286"/>
        </pc:sldMkLst>
      </pc:sldChg>
      <pc:sldChg chg="del">
        <pc:chgData name="Ali Hasan" userId="e4d41179-62e0-46b0-b920-7e6424ac6101" providerId="ADAL" clId="{F989D705-C47A-4F2F-A8C0-AA66ECF73297}" dt="2025-09-03T10:57:10.097" v="26" actId="47"/>
        <pc:sldMkLst>
          <pc:docMk/>
          <pc:sldMk cId="2901030437" sldId="290"/>
        </pc:sldMkLst>
      </pc:sldChg>
      <pc:sldChg chg="del">
        <pc:chgData name="Ali Hasan" userId="e4d41179-62e0-46b0-b920-7e6424ac6101" providerId="ADAL" clId="{F989D705-C47A-4F2F-A8C0-AA66ECF73297}" dt="2025-09-03T10:57:09.336" v="25" actId="47"/>
        <pc:sldMkLst>
          <pc:docMk/>
          <pc:sldMk cId="1755496717" sldId="354"/>
        </pc:sldMkLst>
      </pc:sldChg>
      <pc:sldChg chg="del">
        <pc:chgData name="Ali Hasan" userId="e4d41179-62e0-46b0-b920-7e6424ac6101" providerId="ADAL" clId="{F989D705-C47A-4F2F-A8C0-AA66ECF73297}" dt="2025-09-03T10:57:08.391" v="22" actId="47"/>
        <pc:sldMkLst>
          <pc:docMk/>
          <pc:sldMk cId="869067312" sldId="392"/>
        </pc:sldMkLst>
      </pc:sldChg>
      <pc:sldChg chg="del">
        <pc:chgData name="Ali Hasan" userId="e4d41179-62e0-46b0-b920-7e6424ac6101" providerId="ADAL" clId="{F989D705-C47A-4F2F-A8C0-AA66ECF73297}" dt="2025-09-03T10:57:08.130" v="21" actId="47"/>
        <pc:sldMkLst>
          <pc:docMk/>
          <pc:sldMk cId="532397396" sldId="393"/>
        </pc:sldMkLst>
      </pc:sldChg>
      <pc:sldChg chg="del">
        <pc:chgData name="Ali Hasan" userId="e4d41179-62e0-46b0-b920-7e6424ac6101" providerId="ADAL" clId="{F989D705-C47A-4F2F-A8C0-AA66ECF73297}" dt="2025-09-03T10:57:08.452" v="23" actId="47"/>
        <pc:sldMkLst>
          <pc:docMk/>
          <pc:sldMk cId="1399888792" sldId="394"/>
        </pc:sldMkLst>
      </pc:sldChg>
      <pc:sldChg chg="del">
        <pc:chgData name="Ali Hasan" userId="e4d41179-62e0-46b0-b920-7e6424ac6101" providerId="ADAL" clId="{F989D705-C47A-4F2F-A8C0-AA66ECF73297}" dt="2025-09-03T10:57:07.435" v="19" actId="47"/>
        <pc:sldMkLst>
          <pc:docMk/>
          <pc:sldMk cId="2271985154" sldId="395"/>
        </pc:sldMkLst>
      </pc:sldChg>
      <pc:sldChg chg="del">
        <pc:chgData name="Ali Hasan" userId="e4d41179-62e0-46b0-b920-7e6424ac6101" providerId="ADAL" clId="{F989D705-C47A-4F2F-A8C0-AA66ECF73297}" dt="2025-09-03T10:57:07.228" v="16" actId="47"/>
        <pc:sldMkLst>
          <pc:docMk/>
          <pc:sldMk cId="2901842113" sldId="396"/>
        </pc:sldMkLst>
      </pc:sldChg>
      <pc:sldChg chg="del">
        <pc:chgData name="Ali Hasan" userId="e4d41179-62e0-46b0-b920-7e6424ac6101" providerId="ADAL" clId="{F989D705-C47A-4F2F-A8C0-AA66ECF73297}" dt="2025-09-03T10:57:08.812" v="24" actId="47"/>
        <pc:sldMkLst>
          <pc:docMk/>
          <pc:sldMk cId="4088539414" sldId="397"/>
        </pc:sldMkLst>
      </pc:sldChg>
      <pc:sldChg chg="del">
        <pc:chgData name="Ali Hasan" userId="e4d41179-62e0-46b0-b920-7e6424ac6101" providerId="ADAL" clId="{F989D705-C47A-4F2F-A8C0-AA66ECF73297}" dt="2025-09-03T10:57:06.530" v="13" actId="47"/>
        <pc:sldMkLst>
          <pc:docMk/>
          <pc:sldMk cId="4178188261" sldId="399"/>
        </pc:sldMkLst>
      </pc:sldChg>
      <pc:sldChg chg="del">
        <pc:chgData name="Ali Hasan" userId="e4d41179-62e0-46b0-b920-7e6424ac6101" providerId="ADAL" clId="{F989D705-C47A-4F2F-A8C0-AA66ECF73297}" dt="2025-09-03T10:57:06.559" v="14" actId="47"/>
        <pc:sldMkLst>
          <pc:docMk/>
          <pc:sldMk cId="2334589427" sldId="400"/>
        </pc:sldMkLst>
      </pc:sldChg>
      <pc:sldChg chg="del">
        <pc:chgData name="Ali Hasan" userId="e4d41179-62e0-46b0-b920-7e6424ac6101" providerId="ADAL" clId="{F989D705-C47A-4F2F-A8C0-AA66ECF73297}" dt="2025-09-03T10:57:07.187" v="15" actId="47"/>
        <pc:sldMkLst>
          <pc:docMk/>
          <pc:sldMk cId="3248463899" sldId="401"/>
        </pc:sldMkLst>
      </pc:sldChg>
      <pc:sldChg chg="del">
        <pc:chgData name="Ali Hasan" userId="e4d41179-62e0-46b0-b920-7e6424ac6101" providerId="ADAL" clId="{F989D705-C47A-4F2F-A8C0-AA66ECF73297}" dt="2025-09-03T10:57:05.667" v="10" actId="47"/>
        <pc:sldMkLst>
          <pc:docMk/>
          <pc:sldMk cId="971949282" sldId="2147471436"/>
        </pc:sldMkLst>
      </pc:sldChg>
      <pc:sldChg chg="del">
        <pc:chgData name="Ali Hasan" userId="e4d41179-62e0-46b0-b920-7e6424ac6101" providerId="ADAL" clId="{F989D705-C47A-4F2F-A8C0-AA66ECF73297}" dt="2025-09-03T10:57:04.093" v="7" actId="47"/>
        <pc:sldMkLst>
          <pc:docMk/>
          <pc:sldMk cId="2207952417" sldId="2147479422"/>
        </pc:sldMkLst>
      </pc:sldChg>
      <pc:sldChg chg="del">
        <pc:chgData name="Ali Hasan" userId="e4d41179-62e0-46b0-b920-7e6424ac6101" providerId="ADAL" clId="{F989D705-C47A-4F2F-A8C0-AA66ECF73297}" dt="2025-09-03T10:57:06.500" v="12" actId="47"/>
        <pc:sldMkLst>
          <pc:docMk/>
          <pc:sldMk cId="2544628534" sldId="2147483188"/>
        </pc:sldMkLst>
      </pc:sldChg>
      <pc:sldChg chg="del">
        <pc:chgData name="Ali Hasan" userId="e4d41179-62e0-46b0-b920-7e6424ac6101" providerId="ADAL" clId="{F989D705-C47A-4F2F-A8C0-AA66ECF73297}" dt="2025-09-03T10:57:05.997" v="11" actId="47"/>
        <pc:sldMkLst>
          <pc:docMk/>
          <pc:sldMk cId="549365323" sldId="2147483189"/>
        </pc:sldMkLst>
      </pc:sldChg>
      <pc:sldChg chg="del">
        <pc:chgData name="Ali Hasan" userId="e4d41179-62e0-46b0-b920-7e6424ac6101" providerId="ADAL" clId="{F989D705-C47A-4F2F-A8C0-AA66ECF73297}" dt="2025-09-03T10:57:05.356" v="9" actId="47"/>
        <pc:sldMkLst>
          <pc:docMk/>
          <pc:sldMk cId="1063064572" sldId="2147483229"/>
        </pc:sldMkLst>
      </pc:sldChg>
      <pc:sldChg chg="add del ord">
        <pc:chgData name="Ali Hasan" userId="e4d41179-62e0-46b0-b920-7e6424ac6101" providerId="ADAL" clId="{F989D705-C47A-4F2F-A8C0-AA66ECF73297}" dt="2025-09-03T10:57:04.806" v="8" actId="47"/>
        <pc:sldMkLst>
          <pc:docMk/>
          <pc:sldMk cId="18445096" sldId="2147483387"/>
        </pc:sldMkLst>
      </pc:sldChg>
      <pc:sldChg chg="addSp delSp modSp new mod ord">
        <pc:chgData name="Ali Hasan" userId="e4d41179-62e0-46b0-b920-7e6424ac6101" providerId="ADAL" clId="{F989D705-C47A-4F2F-A8C0-AA66ECF73297}" dt="2025-09-03T11:00:19.745" v="44" actId="1076"/>
        <pc:sldMkLst>
          <pc:docMk/>
          <pc:sldMk cId="4075627672" sldId="2147483388"/>
        </pc:sldMkLst>
        <pc:spChg chg="del">
          <ac:chgData name="Ali Hasan" userId="e4d41179-62e0-46b0-b920-7e6424ac6101" providerId="ADAL" clId="{F989D705-C47A-4F2F-A8C0-AA66ECF73297}" dt="2025-09-03T10:58:41.448" v="32" actId="478"/>
          <ac:spMkLst>
            <pc:docMk/>
            <pc:sldMk cId="4075627672" sldId="2147483388"/>
            <ac:spMk id="4" creationId="{8D15C062-5617-9B6C-30CA-2A5BE6063B77}"/>
          </ac:spMkLst>
        </pc:spChg>
        <pc:spChg chg="mod">
          <ac:chgData name="Ali Hasan" userId="e4d41179-62e0-46b0-b920-7e6424ac6101" providerId="ADAL" clId="{F989D705-C47A-4F2F-A8C0-AA66ECF73297}" dt="2025-09-03T10:57:58.975" v="29" actId="14100"/>
          <ac:spMkLst>
            <pc:docMk/>
            <pc:sldMk cId="4075627672" sldId="2147483388"/>
            <ac:spMk id="5" creationId="{D9C896CB-33F5-EEA0-DC6C-FF41EC0D1B1B}"/>
          </ac:spMkLst>
        </pc:spChg>
        <pc:graphicFrameChg chg="add mod modGraphic">
          <ac:chgData name="Ali Hasan" userId="e4d41179-62e0-46b0-b920-7e6424ac6101" providerId="ADAL" clId="{F989D705-C47A-4F2F-A8C0-AA66ECF73297}" dt="2025-09-03T10:59:51.963" v="36" actId="1076"/>
          <ac:graphicFrameMkLst>
            <pc:docMk/>
            <pc:sldMk cId="4075627672" sldId="2147483388"/>
            <ac:graphicFrameMk id="6" creationId="{1ED7F702-C740-E4D1-5569-B8386FFC5B90}"/>
          </ac:graphicFrameMkLst>
        </pc:graphicFrameChg>
        <pc:picChg chg="add mod">
          <ac:chgData name="Ali Hasan" userId="e4d41179-62e0-46b0-b920-7e6424ac6101" providerId="ADAL" clId="{F989D705-C47A-4F2F-A8C0-AA66ECF73297}" dt="2025-09-03T11:00:19.745" v="44" actId="1076"/>
          <ac:picMkLst>
            <pc:docMk/>
            <pc:sldMk cId="4075627672" sldId="2147483388"/>
            <ac:picMk id="8" creationId="{5F3B5A90-ED46-4991-97C3-44DE88B7C7BF}"/>
          </ac:picMkLst>
        </pc:picChg>
      </pc:sldChg>
      <pc:sldChg chg="addSp delSp modSp new mod">
        <pc:chgData name="Ali Hasan" userId="e4d41179-62e0-46b0-b920-7e6424ac6101" providerId="ADAL" clId="{F989D705-C47A-4F2F-A8C0-AA66ECF73297}" dt="2025-09-03T11:30:47.062" v="319" actId="20577"/>
        <pc:sldMkLst>
          <pc:docMk/>
          <pc:sldMk cId="1949844244" sldId="2147483389"/>
        </pc:sldMkLst>
        <pc:spChg chg="del">
          <ac:chgData name="Ali Hasan" userId="e4d41179-62e0-46b0-b920-7e6424ac6101" providerId="ADAL" clId="{F989D705-C47A-4F2F-A8C0-AA66ECF73297}" dt="2025-09-03T11:02:30.893" v="82" actId="478"/>
          <ac:spMkLst>
            <pc:docMk/>
            <pc:sldMk cId="1949844244" sldId="2147483389"/>
            <ac:spMk id="4" creationId="{A5EA21C0-FB2F-E891-56F4-76CC2173A3DB}"/>
          </ac:spMkLst>
        </pc:spChg>
        <pc:spChg chg="mod">
          <ac:chgData name="Ali Hasan" userId="e4d41179-62e0-46b0-b920-7e6424ac6101" providerId="ADAL" clId="{F989D705-C47A-4F2F-A8C0-AA66ECF73297}" dt="2025-09-03T11:30:47.062" v="319" actId="20577"/>
          <ac:spMkLst>
            <pc:docMk/>
            <pc:sldMk cId="1949844244" sldId="2147483389"/>
            <ac:spMk id="5" creationId="{1AF32828-2484-EE1F-320C-1D961C1F51B7}"/>
          </ac:spMkLst>
        </pc:spChg>
        <pc:picChg chg="add mod">
          <ac:chgData name="Ali Hasan" userId="e4d41179-62e0-46b0-b920-7e6424ac6101" providerId="ADAL" clId="{F989D705-C47A-4F2F-A8C0-AA66ECF73297}" dt="2025-09-03T11:02:44.660" v="87" actId="14100"/>
          <ac:picMkLst>
            <pc:docMk/>
            <pc:sldMk cId="1949844244" sldId="2147483389"/>
            <ac:picMk id="7" creationId="{3FE847A9-DBCE-62A0-2D31-6848F5EA508A}"/>
          </ac:picMkLst>
        </pc:picChg>
      </pc:sldChg>
      <pc:sldChg chg="addSp delSp modSp new mod">
        <pc:chgData name="Ali Hasan" userId="e4d41179-62e0-46b0-b920-7e6424ac6101" providerId="ADAL" clId="{F989D705-C47A-4F2F-A8C0-AA66ECF73297}" dt="2025-09-03T11:30:44.651" v="318" actId="20577"/>
        <pc:sldMkLst>
          <pc:docMk/>
          <pc:sldMk cId="3971819379" sldId="2147483390"/>
        </pc:sldMkLst>
        <pc:spChg chg="del">
          <ac:chgData name="Ali Hasan" userId="e4d41179-62e0-46b0-b920-7e6424ac6101" providerId="ADAL" clId="{F989D705-C47A-4F2F-A8C0-AA66ECF73297}" dt="2025-09-03T11:04:19.713" v="97" actId="478"/>
          <ac:spMkLst>
            <pc:docMk/>
            <pc:sldMk cId="3971819379" sldId="2147483390"/>
            <ac:spMk id="4" creationId="{35910B59-C5FC-A4D8-0DDC-7D8AEFD05541}"/>
          </ac:spMkLst>
        </pc:spChg>
        <pc:spChg chg="mod">
          <ac:chgData name="Ali Hasan" userId="e4d41179-62e0-46b0-b920-7e6424ac6101" providerId="ADAL" clId="{F989D705-C47A-4F2F-A8C0-AA66ECF73297}" dt="2025-09-03T11:30:44.651" v="318" actId="20577"/>
          <ac:spMkLst>
            <pc:docMk/>
            <pc:sldMk cId="3971819379" sldId="2147483390"/>
            <ac:spMk id="5" creationId="{F95912E9-25F8-E39F-459D-8E6118BCEA6A}"/>
          </ac:spMkLst>
        </pc:spChg>
        <pc:picChg chg="add mod">
          <ac:chgData name="Ali Hasan" userId="e4d41179-62e0-46b0-b920-7e6424ac6101" providerId="ADAL" clId="{F989D705-C47A-4F2F-A8C0-AA66ECF73297}" dt="2025-09-03T11:16:51.847" v="182" actId="14100"/>
          <ac:picMkLst>
            <pc:docMk/>
            <pc:sldMk cId="3971819379" sldId="2147483390"/>
            <ac:picMk id="7" creationId="{AC605431-D6A4-AEEE-B833-E0F6B31B009D}"/>
          </ac:picMkLst>
        </pc:picChg>
        <pc:picChg chg="add mod">
          <ac:chgData name="Ali Hasan" userId="e4d41179-62e0-46b0-b920-7e6424ac6101" providerId="ADAL" clId="{F989D705-C47A-4F2F-A8C0-AA66ECF73297}" dt="2025-09-03T11:17:17.248" v="189" actId="1076"/>
          <ac:picMkLst>
            <pc:docMk/>
            <pc:sldMk cId="3971819379" sldId="2147483390"/>
            <ac:picMk id="9" creationId="{D333F4F9-F24B-F557-45D9-9C31505844C5}"/>
          </ac:picMkLst>
        </pc:picChg>
      </pc:sldChg>
      <pc:sldChg chg="addSp delSp modSp new mod">
        <pc:chgData name="Ali Hasan" userId="e4d41179-62e0-46b0-b920-7e6424ac6101" providerId="ADAL" clId="{F989D705-C47A-4F2F-A8C0-AA66ECF73297}" dt="2025-09-03T11:30:38.521" v="317" actId="20577"/>
        <pc:sldMkLst>
          <pc:docMk/>
          <pc:sldMk cId="352025156" sldId="2147483391"/>
        </pc:sldMkLst>
        <pc:spChg chg="del">
          <ac:chgData name="Ali Hasan" userId="e4d41179-62e0-46b0-b920-7e6424ac6101" providerId="ADAL" clId="{F989D705-C47A-4F2F-A8C0-AA66ECF73297}" dt="2025-09-03T11:12:41.642" v="157" actId="478"/>
          <ac:spMkLst>
            <pc:docMk/>
            <pc:sldMk cId="352025156" sldId="2147483391"/>
            <ac:spMk id="4" creationId="{17169E5D-37A3-D83B-7FFD-941F98C06748}"/>
          </ac:spMkLst>
        </pc:spChg>
        <pc:spChg chg="mod">
          <ac:chgData name="Ali Hasan" userId="e4d41179-62e0-46b0-b920-7e6424ac6101" providerId="ADAL" clId="{F989D705-C47A-4F2F-A8C0-AA66ECF73297}" dt="2025-09-03T11:10:54.181" v="140" actId="14100"/>
          <ac:spMkLst>
            <pc:docMk/>
            <pc:sldMk cId="352025156" sldId="2147483391"/>
            <ac:spMk id="5" creationId="{82870F78-762E-B462-51A4-2CE5959DA129}"/>
          </ac:spMkLst>
        </pc:spChg>
        <pc:spChg chg="add del">
          <ac:chgData name="Ali Hasan" userId="e4d41179-62e0-46b0-b920-7e6424ac6101" providerId="ADAL" clId="{F989D705-C47A-4F2F-A8C0-AA66ECF73297}" dt="2025-09-03T11:11:05.280" v="142" actId="22"/>
          <ac:spMkLst>
            <pc:docMk/>
            <pc:sldMk cId="352025156" sldId="2147483391"/>
            <ac:spMk id="7" creationId="{01040F7E-E811-47FC-8F3D-28EEBA5E9412}"/>
          </ac:spMkLst>
        </pc:spChg>
        <pc:spChg chg="add del mod">
          <ac:chgData name="Ali Hasan" userId="e4d41179-62e0-46b0-b920-7e6424ac6101" providerId="ADAL" clId="{F989D705-C47A-4F2F-A8C0-AA66ECF73297}" dt="2025-09-03T11:12:06.196" v="146" actId="22"/>
          <ac:spMkLst>
            <pc:docMk/>
            <pc:sldMk cId="352025156" sldId="2147483391"/>
            <ac:spMk id="9" creationId="{3D126594-D50A-50A1-1E6B-B43654E2AC8C}"/>
          </ac:spMkLst>
        </pc:spChg>
        <pc:spChg chg="add del">
          <ac:chgData name="Ali Hasan" userId="e4d41179-62e0-46b0-b920-7e6424ac6101" providerId="ADAL" clId="{F989D705-C47A-4F2F-A8C0-AA66ECF73297}" dt="2025-09-03T11:12:23.311" v="148" actId="22"/>
          <ac:spMkLst>
            <pc:docMk/>
            <pc:sldMk cId="352025156" sldId="2147483391"/>
            <ac:spMk id="11" creationId="{E2560128-CA02-1E4E-D56B-5CC0753BC079}"/>
          </ac:spMkLst>
        </pc:spChg>
        <pc:spChg chg="add mod">
          <ac:chgData name="Ali Hasan" userId="e4d41179-62e0-46b0-b920-7e6424ac6101" providerId="ADAL" clId="{F989D705-C47A-4F2F-A8C0-AA66ECF73297}" dt="2025-09-03T11:30:38.521" v="317" actId="20577"/>
          <ac:spMkLst>
            <pc:docMk/>
            <pc:sldMk cId="352025156" sldId="2147483391"/>
            <ac:spMk id="13" creationId="{C3DB2AD0-F0C6-1AAF-78D9-372EDA1449F0}"/>
          </ac:spMkLst>
        </pc:spChg>
        <pc:picChg chg="add mod">
          <ac:chgData name="Ali Hasan" userId="e4d41179-62e0-46b0-b920-7e6424ac6101" providerId="ADAL" clId="{F989D705-C47A-4F2F-A8C0-AA66ECF73297}" dt="2025-09-03T11:28:55.176" v="300" actId="14100"/>
          <ac:picMkLst>
            <pc:docMk/>
            <pc:sldMk cId="352025156" sldId="2147483391"/>
            <ac:picMk id="1026" creationId="{8B1816BF-42CA-CF31-6A32-2D3D1B5396B3}"/>
          </ac:picMkLst>
        </pc:picChg>
        <pc:picChg chg="add del mod">
          <ac:chgData name="Ali Hasan" userId="e4d41179-62e0-46b0-b920-7e6424ac6101" providerId="ADAL" clId="{F989D705-C47A-4F2F-A8C0-AA66ECF73297}" dt="2025-09-03T11:28:43.400" v="295" actId="478"/>
          <ac:picMkLst>
            <pc:docMk/>
            <pc:sldMk cId="352025156" sldId="2147483391"/>
            <ac:picMk id="1028" creationId="{3A8BC83C-AA2B-798E-5075-165DC4AD3AE9}"/>
          </ac:picMkLst>
        </pc:picChg>
      </pc:sldChg>
      <pc:sldChg chg="addSp delSp modSp add mod">
        <pc:chgData name="Ali Hasan" userId="e4d41179-62e0-46b0-b920-7e6424ac6101" providerId="ADAL" clId="{F989D705-C47A-4F2F-A8C0-AA66ECF73297}" dt="2025-09-03T11:30:32.475" v="315" actId="20577"/>
        <pc:sldMkLst>
          <pc:docMk/>
          <pc:sldMk cId="2460046911" sldId="2147483392"/>
        </pc:sldMkLst>
        <pc:spChg chg="mod">
          <ac:chgData name="Ali Hasan" userId="e4d41179-62e0-46b0-b920-7e6424ac6101" providerId="ADAL" clId="{F989D705-C47A-4F2F-A8C0-AA66ECF73297}" dt="2025-09-03T11:30:32.475" v="315" actId="20577"/>
          <ac:spMkLst>
            <pc:docMk/>
            <pc:sldMk cId="2460046911" sldId="2147483392"/>
            <ac:spMk id="13" creationId="{6941FADD-D899-D0F4-E3B3-99DE49AEE50C}"/>
          </ac:spMkLst>
        </pc:spChg>
        <pc:picChg chg="del">
          <ac:chgData name="Ali Hasan" userId="e4d41179-62e0-46b0-b920-7e6424ac6101" providerId="ADAL" clId="{F989D705-C47A-4F2F-A8C0-AA66ECF73297}" dt="2025-09-03T11:14:57.008" v="163" actId="478"/>
          <ac:picMkLst>
            <pc:docMk/>
            <pc:sldMk cId="2460046911" sldId="2147483392"/>
            <ac:picMk id="1026" creationId="{F56CD951-51E2-C656-3010-AF2E02A8C259}"/>
          </ac:picMkLst>
        </pc:picChg>
        <pc:picChg chg="del">
          <ac:chgData name="Ali Hasan" userId="e4d41179-62e0-46b0-b920-7e6424ac6101" providerId="ADAL" clId="{F989D705-C47A-4F2F-A8C0-AA66ECF73297}" dt="2025-09-03T11:14:59.376" v="164" actId="478"/>
          <ac:picMkLst>
            <pc:docMk/>
            <pc:sldMk cId="2460046911" sldId="2147483392"/>
            <ac:picMk id="1028" creationId="{8C3436BB-80F9-0D62-91C7-11977B826F2F}"/>
          </ac:picMkLst>
        </pc:picChg>
        <pc:picChg chg="add mod">
          <ac:chgData name="Ali Hasan" userId="e4d41179-62e0-46b0-b920-7e6424ac6101" providerId="ADAL" clId="{F989D705-C47A-4F2F-A8C0-AA66ECF73297}" dt="2025-09-03T11:16:16.044" v="176" actId="1076"/>
          <ac:picMkLst>
            <pc:docMk/>
            <pc:sldMk cId="2460046911" sldId="2147483392"/>
            <ac:picMk id="2050" creationId="{FC7DEAA4-30DB-1326-C8B5-064CC095A297}"/>
          </ac:picMkLst>
        </pc:picChg>
        <pc:picChg chg="add mod">
          <ac:chgData name="Ali Hasan" userId="e4d41179-62e0-46b0-b920-7e6424ac6101" providerId="ADAL" clId="{F989D705-C47A-4F2F-A8C0-AA66ECF73297}" dt="2025-09-03T11:16:16.044" v="176" actId="1076"/>
          <ac:picMkLst>
            <pc:docMk/>
            <pc:sldMk cId="2460046911" sldId="2147483392"/>
            <ac:picMk id="2052" creationId="{BA0BEAF8-03E1-24BA-BD64-5625305B36BE}"/>
          </ac:picMkLst>
        </pc:picChg>
        <pc:picChg chg="add mod">
          <ac:chgData name="Ali Hasan" userId="e4d41179-62e0-46b0-b920-7e6424ac6101" providerId="ADAL" clId="{F989D705-C47A-4F2F-A8C0-AA66ECF73297}" dt="2025-09-03T11:18:26.800" v="215" actId="14100"/>
          <ac:picMkLst>
            <pc:docMk/>
            <pc:sldMk cId="2460046911" sldId="2147483392"/>
            <ac:picMk id="2054" creationId="{2BA7DAD5-A2DE-B27D-F052-E64FBCB54B61}"/>
          </ac:picMkLst>
        </pc:picChg>
      </pc:sldChg>
      <pc:sldChg chg="addSp delSp modSp add mod">
        <pc:chgData name="Ali Hasan" userId="e4d41179-62e0-46b0-b920-7e6424ac6101" providerId="ADAL" clId="{F989D705-C47A-4F2F-A8C0-AA66ECF73297}" dt="2025-09-03T11:31:07.813" v="341" actId="6549"/>
        <pc:sldMkLst>
          <pc:docMk/>
          <pc:sldMk cId="3171986149" sldId="2147483393"/>
        </pc:sldMkLst>
        <pc:spChg chg="mod">
          <ac:chgData name="Ali Hasan" userId="e4d41179-62e0-46b0-b920-7e6424ac6101" providerId="ADAL" clId="{F989D705-C47A-4F2F-A8C0-AA66ECF73297}" dt="2025-09-03T11:31:07.813" v="341" actId="6549"/>
          <ac:spMkLst>
            <pc:docMk/>
            <pc:sldMk cId="3171986149" sldId="2147483393"/>
            <ac:spMk id="13" creationId="{712253CD-E0C8-9048-DF2F-380F9FFF5404}"/>
          </ac:spMkLst>
        </pc:spChg>
        <pc:picChg chg="add mod">
          <ac:chgData name="Ali Hasan" userId="e4d41179-62e0-46b0-b920-7e6424ac6101" providerId="ADAL" clId="{F989D705-C47A-4F2F-A8C0-AA66ECF73297}" dt="2025-09-03T11:24:14.644" v="288" actId="14100"/>
          <ac:picMkLst>
            <pc:docMk/>
            <pc:sldMk cId="3171986149" sldId="2147483393"/>
            <ac:picMk id="6" creationId="{060F414E-8283-9842-1623-3C4B1FC162BA}"/>
          </ac:picMkLst>
        </pc:picChg>
        <pc:picChg chg="del">
          <ac:chgData name="Ali Hasan" userId="e4d41179-62e0-46b0-b920-7e6424ac6101" providerId="ADAL" clId="{F989D705-C47A-4F2F-A8C0-AA66ECF73297}" dt="2025-09-03T11:22:50.669" v="252" actId="478"/>
          <ac:picMkLst>
            <pc:docMk/>
            <pc:sldMk cId="3171986149" sldId="2147483393"/>
            <ac:picMk id="2050" creationId="{74618304-8685-5244-5802-1833562442AD}"/>
          </ac:picMkLst>
        </pc:picChg>
        <pc:picChg chg="del">
          <ac:chgData name="Ali Hasan" userId="e4d41179-62e0-46b0-b920-7e6424ac6101" providerId="ADAL" clId="{F989D705-C47A-4F2F-A8C0-AA66ECF73297}" dt="2025-09-03T11:22:52.744" v="253" actId="478"/>
          <ac:picMkLst>
            <pc:docMk/>
            <pc:sldMk cId="3171986149" sldId="2147483393"/>
            <ac:picMk id="2054" creationId="{E2F5FFC0-860A-2347-865F-55DEEAE22364}"/>
          </ac:picMkLst>
        </pc:picChg>
      </pc:sldChg>
      <pc:sldChg chg="delSp modSp add mod">
        <pc:chgData name="Ali Hasan" userId="e4d41179-62e0-46b0-b920-7e6424ac6101" providerId="ADAL" clId="{F989D705-C47A-4F2F-A8C0-AA66ECF73297}" dt="2025-09-03T11:30:35.790" v="316" actId="20577"/>
        <pc:sldMkLst>
          <pc:docMk/>
          <pc:sldMk cId="1686142387" sldId="2147483394"/>
        </pc:sldMkLst>
        <pc:spChg chg="mod">
          <ac:chgData name="Ali Hasan" userId="e4d41179-62e0-46b0-b920-7e6424ac6101" providerId="ADAL" clId="{F989D705-C47A-4F2F-A8C0-AA66ECF73297}" dt="2025-09-03T11:30:35.790" v="316" actId="20577"/>
          <ac:spMkLst>
            <pc:docMk/>
            <pc:sldMk cId="1686142387" sldId="2147483394"/>
            <ac:spMk id="13" creationId="{37027E69-AB19-D48B-FF52-92884DA9AC3A}"/>
          </ac:spMkLst>
        </pc:spChg>
        <pc:picChg chg="del">
          <ac:chgData name="Ali Hasan" userId="e4d41179-62e0-46b0-b920-7e6424ac6101" providerId="ADAL" clId="{F989D705-C47A-4F2F-A8C0-AA66ECF73297}" dt="2025-09-03T11:28:59.450" v="301" actId="478"/>
          <ac:picMkLst>
            <pc:docMk/>
            <pc:sldMk cId="1686142387" sldId="2147483394"/>
            <ac:picMk id="1026" creationId="{2760B0FF-3049-9513-C3AD-90ED69B3AA6D}"/>
          </ac:picMkLst>
        </pc:picChg>
        <pc:picChg chg="mod">
          <ac:chgData name="Ali Hasan" userId="e4d41179-62e0-46b0-b920-7e6424ac6101" providerId="ADAL" clId="{F989D705-C47A-4F2F-A8C0-AA66ECF73297}" dt="2025-09-03T11:29:06.959" v="304" actId="14100"/>
          <ac:picMkLst>
            <pc:docMk/>
            <pc:sldMk cId="1686142387" sldId="2147483394"/>
            <ac:picMk id="1028" creationId="{2A93CCF3-B0D1-0306-F018-490271E43039}"/>
          </ac:picMkLst>
        </pc:picChg>
      </pc:sldChg>
    </pc:docChg>
  </pc:docChgLst>
  <pc:docChgLst>
    <pc:chgData name="Ali Hasan" userId="e4d41179-62e0-46b0-b920-7e6424ac6101" providerId="ADAL" clId="{7EBC1BAB-FBC8-439E-A750-5D89E8D31ECF}"/>
    <pc:docChg chg="undo custSel addSld delSld modSld sldOrd modSection">
      <pc:chgData name="Ali Hasan" userId="e4d41179-62e0-46b0-b920-7e6424ac6101" providerId="ADAL" clId="{7EBC1BAB-FBC8-439E-A750-5D89E8D31ECF}" dt="2025-09-03T10:55:18.482" v="651" actId="6549"/>
      <pc:docMkLst>
        <pc:docMk/>
      </pc:docMkLst>
      <pc:sldChg chg="del">
        <pc:chgData name="Ali Hasan" userId="e4d41179-62e0-46b0-b920-7e6424ac6101" providerId="ADAL" clId="{7EBC1BAB-FBC8-439E-A750-5D89E8D31ECF}" dt="2025-08-25T16:22:28.618" v="50" actId="47"/>
        <pc:sldMkLst>
          <pc:docMk/>
          <pc:sldMk cId="1972642022" sldId="267"/>
        </pc:sldMkLst>
      </pc:sldChg>
      <pc:sldChg chg="del">
        <pc:chgData name="Ali Hasan" userId="e4d41179-62e0-46b0-b920-7e6424ac6101" providerId="ADAL" clId="{7EBC1BAB-FBC8-439E-A750-5D89E8D31ECF}" dt="2025-08-25T16:22:28.758" v="51" actId="47"/>
        <pc:sldMkLst>
          <pc:docMk/>
          <pc:sldMk cId="3270229055" sldId="268"/>
        </pc:sldMkLst>
      </pc:sldChg>
      <pc:sldChg chg="del">
        <pc:chgData name="Ali Hasan" userId="e4d41179-62e0-46b0-b920-7e6424ac6101" providerId="ADAL" clId="{7EBC1BAB-FBC8-439E-A750-5D89E8D31ECF}" dt="2025-08-25T16:22:30.372" v="55" actId="47"/>
        <pc:sldMkLst>
          <pc:docMk/>
          <pc:sldMk cId="4185379128" sldId="272"/>
        </pc:sldMkLst>
      </pc:sldChg>
      <pc:sldChg chg="del">
        <pc:chgData name="Ali Hasan" userId="e4d41179-62e0-46b0-b920-7e6424ac6101" providerId="ADAL" clId="{7EBC1BAB-FBC8-439E-A750-5D89E8D31ECF}" dt="2025-08-25T16:22:31.714" v="57" actId="47"/>
        <pc:sldMkLst>
          <pc:docMk/>
          <pc:sldMk cId="2056604106" sldId="273"/>
        </pc:sldMkLst>
      </pc:sldChg>
      <pc:sldChg chg="del">
        <pc:chgData name="Ali Hasan" userId="e4d41179-62e0-46b0-b920-7e6424ac6101" providerId="ADAL" clId="{7EBC1BAB-FBC8-439E-A750-5D89E8D31ECF}" dt="2025-08-25T16:22:31.037" v="56" actId="47"/>
        <pc:sldMkLst>
          <pc:docMk/>
          <pc:sldMk cId="537373066" sldId="274"/>
        </pc:sldMkLst>
      </pc:sldChg>
      <pc:sldChg chg="del">
        <pc:chgData name="Ali Hasan" userId="e4d41179-62e0-46b0-b920-7e6424ac6101" providerId="ADAL" clId="{7EBC1BAB-FBC8-439E-A750-5D89E8D31ECF}" dt="2025-08-25T16:22:32.151" v="58" actId="47"/>
        <pc:sldMkLst>
          <pc:docMk/>
          <pc:sldMk cId="1392131033" sldId="275"/>
        </pc:sldMkLst>
      </pc:sldChg>
      <pc:sldChg chg="modSp mod">
        <pc:chgData name="Ali Hasan" userId="e4d41179-62e0-46b0-b920-7e6424ac6101" providerId="ADAL" clId="{7EBC1BAB-FBC8-439E-A750-5D89E8D31ECF}" dt="2025-08-25T16:29:58.072" v="145" actId="108"/>
        <pc:sldMkLst>
          <pc:docMk/>
          <pc:sldMk cId="1144271124" sldId="276"/>
        </pc:sldMkLst>
      </pc:sldChg>
      <pc:sldChg chg="del">
        <pc:chgData name="Ali Hasan" userId="e4d41179-62e0-46b0-b920-7e6424ac6101" providerId="ADAL" clId="{7EBC1BAB-FBC8-439E-A750-5D89E8D31ECF}" dt="2025-08-25T16:22:32.970" v="60" actId="47"/>
        <pc:sldMkLst>
          <pc:docMk/>
          <pc:sldMk cId="1410339050" sldId="277"/>
        </pc:sldMkLst>
      </pc:sldChg>
      <pc:sldChg chg="del">
        <pc:chgData name="Ali Hasan" userId="e4d41179-62e0-46b0-b920-7e6424ac6101" providerId="ADAL" clId="{7EBC1BAB-FBC8-439E-A750-5D89E8D31ECF}" dt="2025-08-25T16:22:33.342" v="61" actId="47"/>
        <pc:sldMkLst>
          <pc:docMk/>
          <pc:sldMk cId="3078424570" sldId="278"/>
        </pc:sldMkLst>
      </pc:sldChg>
      <pc:sldChg chg="del">
        <pc:chgData name="Ali Hasan" userId="e4d41179-62e0-46b0-b920-7e6424ac6101" providerId="ADAL" clId="{7EBC1BAB-FBC8-439E-A750-5D89E8D31ECF}" dt="2025-08-25T16:22:33.667" v="62" actId="47"/>
        <pc:sldMkLst>
          <pc:docMk/>
          <pc:sldMk cId="498826670" sldId="279"/>
        </pc:sldMkLst>
      </pc:sldChg>
      <pc:sldChg chg="del">
        <pc:chgData name="Ali Hasan" userId="e4d41179-62e0-46b0-b920-7e6424ac6101" providerId="ADAL" clId="{7EBC1BAB-FBC8-439E-A750-5D89E8D31ECF}" dt="2025-08-25T16:22:33.954" v="63" actId="47"/>
        <pc:sldMkLst>
          <pc:docMk/>
          <pc:sldMk cId="3400983477" sldId="280"/>
        </pc:sldMkLst>
      </pc:sldChg>
      <pc:sldChg chg="del">
        <pc:chgData name="Ali Hasan" userId="e4d41179-62e0-46b0-b920-7e6424ac6101" providerId="ADAL" clId="{7EBC1BAB-FBC8-439E-A750-5D89E8D31ECF}" dt="2025-08-25T16:22:34.274" v="64" actId="47"/>
        <pc:sldMkLst>
          <pc:docMk/>
          <pc:sldMk cId="4145874638" sldId="281"/>
        </pc:sldMkLst>
      </pc:sldChg>
      <pc:sldChg chg="del">
        <pc:chgData name="Ali Hasan" userId="e4d41179-62e0-46b0-b920-7e6424ac6101" providerId="ADAL" clId="{7EBC1BAB-FBC8-439E-A750-5D89E8D31ECF}" dt="2025-08-25T16:22:35.086" v="67" actId="47"/>
        <pc:sldMkLst>
          <pc:docMk/>
          <pc:sldMk cId="3515252735" sldId="282"/>
        </pc:sldMkLst>
      </pc:sldChg>
      <pc:sldChg chg="del">
        <pc:chgData name="Ali Hasan" userId="e4d41179-62e0-46b0-b920-7e6424ac6101" providerId="ADAL" clId="{7EBC1BAB-FBC8-439E-A750-5D89E8D31ECF}" dt="2025-08-25T16:22:35.373" v="68" actId="47"/>
        <pc:sldMkLst>
          <pc:docMk/>
          <pc:sldMk cId="2755177146" sldId="283"/>
        </pc:sldMkLst>
      </pc:sldChg>
      <pc:sldChg chg="modSp mod">
        <pc:chgData name="Ali Hasan" userId="e4d41179-62e0-46b0-b920-7e6424ac6101" providerId="ADAL" clId="{7EBC1BAB-FBC8-439E-A750-5D89E8D31ECF}" dt="2025-08-25T16:32:15.477" v="166" actId="1076"/>
        <pc:sldMkLst>
          <pc:docMk/>
          <pc:sldMk cId="2220869080" sldId="284"/>
        </pc:sldMkLst>
      </pc:sldChg>
      <pc:sldChg chg="del">
        <pc:chgData name="Ali Hasan" userId="e4d41179-62e0-46b0-b920-7e6424ac6101" providerId="ADAL" clId="{7EBC1BAB-FBC8-439E-A750-5D89E8D31ECF}" dt="2025-08-25T16:22:35.957" v="70" actId="47"/>
        <pc:sldMkLst>
          <pc:docMk/>
          <pc:sldMk cId="1792713262" sldId="285"/>
        </pc:sldMkLst>
      </pc:sldChg>
      <pc:sldChg chg="ord">
        <pc:chgData name="Ali Hasan" userId="e4d41179-62e0-46b0-b920-7e6424ac6101" providerId="ADAL" clId="{7EBC1BAB-FBC8-439E-A750-5D89E8D31ECF}" dt="2025-08-27T09:53:46.192" v="553"/>
        <pc:sldMkLst>
          <pc:docMk/>
          <pc:sldMk cId="3022229282" sldId="286"/>
        </pc:sldMkLst>
      </pc:sldChg>
      <pc:sldChg chg="del">
        <pc:chgData name="Ali Hasan" userId="e4d41179-62e0-46b0-b920-7e6424ac6101" providerId="ADAL" clId="{7EBC1BAB-FBC8-439E-A750-5D89E8D31ECF}" dt="2025-08-25T16:22:36.835" v="72" actId="47"/>
        <pc:sldMkLst>
          <pc:docMk/>
          <pc:sldMk cId="1874210663" sldId="287"/>
        </pc:sldMkLst>
      </pc:sldChg>
      <pc:sldChg chg="del">
        <pc:chgData name="Ali Hasan" userId="e4d41179-62e0-46b0-b920-7e6424ac6101" providerId="ADAL" clId="{7EBC1BAB-FBC8-439E-A750-5D89E8D31ECF}" dt="2025-08-25T16:22:36.234" v="71" actId="47"/>
        <pc:sldMkLst>
          <pc:docMk/>
          <pc:sldMk cId="31364914" sldId="288"/>
        </pc:sldMkLst>
      </pc:sldChg>
      <pc:sldChg chg="del">
        <pc:chgData name="Ali Hasan" userId="e4d41179-62e0-46b0-b920-7e6424ac6101" providerId="ADAL" clId="{7EBC1BAB-FBC8-439E-A750-5D89E8D31ECF}" dt="2025-08-25T16:22:37.698" v="73" actId="47"/>
        <pc:sldMkLst>
          <pc:docMk/>
          <pc:sldMk cId="172578645" sldId="289"/>
        </pc:sldMkLst>
      </pc:sldChg>
      <pc:sldChg chg="delSp modSp add del mod ord">
        <pc:chgData name="Ali Hasan" userId="e4d41179-62e0-46b0-b920-7e6424ac6101" providerId="ADAL" clId="{7EBC1BAB-FBC8-439E-A750-5D89E8D31ECF}" dt="2025-08-27T15:05:44.163" v="606" actId="20577"/>
        <pc:sldMkLst>
          <pc:docMk/>
          <pc:sldMk cId="2901030437" sldId="290"/>
        </pc:sldMkLst>
      </pc:sldChg>
      <pc:sldChg chg="del">
        <pc:chgData name="Ali Hasan" userId="e4d41179-62e0-46b0-b920-7e6424ac6101" providerId="ADAL" clId="{7EBC1BAB-FBC8-439E-A750-5D89E8D31ECF}" dt="2025-08-27T15:04:18.738" v="583" actId="47"/>
        <pc:sldMkLst>
          <pc:docMk/>
          <pc:sldMk cId="4183249202" sldId="291"/>
        </pc:sldMkLst>
      </pc:sldChg>
      <pc:sldChg chg="del">
        <pc:chgData name="Ali Hasan" userId="e4d41179-62e0-46b0-b920-7e6424ac6101" providerId="ADAL" clId="{7EBC1BAB-FBC8-439E-A750-5D89E8D31ECF}" dt="2025-08-25T16:22:35.649" v="69" actId="47"/>
        <pc:sldMkLst>
          <pc:docMk/>
          <pc:sldMk cId="3245747466" sldId="292"/>
        </pc:sldMkLst>
      </pc:sldChg>
      <pc:sldChg chg="del">
        <pc:chgData name="Ali Hasan" userId="e4d41179-62e0-46b0-b920-7e6424ac6101" providerId="ADAL" clId="{7EBC1BAB-FBC8-439E-A750-5D89E8D31ECF}" dt="2025-08-25T16:22:34.548" v="65" actId="47"/>
        <pc:sldMkLst>
          <pc:docMk/>
          <pc:sldMk cId="2726513751" sldId="294"/>
        </pc:sldMkLst>
      </pc:sldChg>
      <pc:sldChg chg="del">
        <pc:chgData name="Ali Hasan" userId="e4d41179-62e0-46b0-b920-7e6424ac6101" providerId="ADAL" clId="{7EBC1BAB-FBC8-439E-A750-5D89E8D31ECF}" dt="2025-08-25T16:22:34.823" v="66" actId="47"/>
        <pc:sldMkLst>
          <pc:docMk/>
          <pc:sldMk cId="2864772066" sldId="295"/>
        </pc:sldMkLst>
      </pc:sldChg>
      <pc:sldChg chg="del">
        <pc:chgData name="Ali Hasan" userId="e4d41179-62e0-46b0-b920-7e6424ac6101" providerId="ADAL" clId="{7EBC1BAB-FBC8-439E-A750-5D89E8D31ECF}" dt="2025-08-25T16:22:27.492" v="47" actId="47"/>
        <pc:sldMkLst>
          <pc:docMk/>
          <pc:sldMk cId="3135415236" sldId="298"/>
        </pc:sldMkLst>
      </pc:sldChg>
      <pc:sldChg chg="del">
        <pc:chgData name="Ali Hasan" userId="e4d41179-62e0-46b0-b920-7e6424ac6101" providerId="ADAL" clId="{7EBC1BAB-FBC8-439E-A750-5D89E8D31ECF}" dt="2025-08-25T16:22:14.968" v="16" actId="47"/>
        <pc:sldMkLst>
          <pc:docMk/>
          <pc:sldMk cId="496824642" sldId="299"/>
        </pc:sldMkLst>
      </pc:sldChg>
      <pc:sldChg chg="del">
        <pc:chgData name="Ali Hasan" userId="e4d41179-62e0-46b0-b920-7e6424ac6101" providerId="ADAL" clId="{7EBC1BAB-FBC8-439E-A750-5D89E8D31ECF}" dt="2025-08-25T16:22:29.269" v="52" actId="47"/>
        <pc:sldMkLst>
          <pc:docMk/>
          <pc:sldMk cId="4109918980" sldId="300"/>
        </pc:sldMkLst>
      </pc:sldChg>
      <pc:sldChg chg="del">
        <pc:chgData name="Ali Hasan" userId="e4d41179-62e0-46b0-b920-7e6424ac6101" providerId="ADAL" clId="{7EBC1BAB-FBC8-439E-A750-5D89E8D31ECF}" dt="2025-08-25T16:22:12.649" v="13" actId="47"/>
        <pc:sldMkLst>
          <pc:docMk/>
          <pc:sldMk cId="240477995" sldId="301"/>
        </pc:sldMkLst>
      </pc:sldChg>
      <pc:sldChg chg="del">
        <pc:chgData name="Ali Hasan" userId="e4d41179-62e0-46b0-b920-7e6424ac6101" providerId="ADAL" clId="{7EBC1BAB-FBC8-439E-A750-5D89E8D31ECF}" dt="2025-08-25T16:22:16.590" v="19" actId="47"/>
        <pc:sldMkLst>
          <pc:docMk/>
          <pc:sldMk cId="4286469265" sldId="302"/>
        </pc:sldMkLst>
      </pc:sldChg>
      <pc:sldChg chg="del">
        <pc:chgData name="Ali Hasan" userId="e4d41179-62e0-46b0-b920-7e6424ac6101" providerId="ADAL" clId="{7EBC1BAB-FBC8-439E-A750-5D89E8D31ECF}" dt="2025-08-25T16:22:29.625" v="53" actId="47"/>
        <pc:sldMkLst>
          <pc:docMk/>
          <pc:sldMk cId="1478149319" sldId="303"/>
        </pc:sldMkLst>
      </pc:sldChg>
      <pc:sldChg chg="del">
        <pc:chgData name="Ali Hasan" userId="e4d41179-62e0-46b0-b920-7e6424ac6101" providerId="ADAL" clId="{7EBC1BAB-FBC8-439E-A750-5D89E8D31ECF}" dt="2025-08-25T16:22:32.533" v="59" actId="47"/>
        <pc:sldMkLst>
          <pc:docMk/>
          <pc:sldMk cId="2479321336" sldId="304"/>
        </pc:sldMkLst>
      </pc:sldChg>
      <pc:sldChg chg="del">
        <pc:chgData name="Ali Hasan" userId="e4d41179-62e0-46b0-b920-7e6424ac6101" providerId="ADAL" clId="{7EBC1BAB-FBC8-439E-A750-5D89E8D31ECF}" dt="2025-08-25T16:22:18.316" v="22" actId="47"/>
        <pc:sldMkLst>
          <pc:docMk/>
          <pc:sldMk cId="3290292841" sldId="305"/>
        </pc:sldMkLst>
      </pc:sldChg>
      <pc:sldChg chg="del">
        <pc:chgData name="Ali Hasan" userId="e4d41179-62e0-46b0-b920-7e6424ac6101" providerId="ADAL" clId="{7EBC1BAB-FBC8-439E-A750-5D89E8D31ECF}" dt="2025-08-25T16:22:30.019" v="54" actId="47"/>
        <pc:sldMkLst>
          <pc:docMk/>
          <pc:sldMk cId="1393503643" sldId="306"/>
        </pc:sldMkLst>
      </pc:sldChg>
      <pc:sldChg chg="del">
        <pc:chgData name="Ali Hasan" userId="e4d41179-62e0-46b0-b920-7e6424ac6101" providerId="ADAL" clId="{7EBC1BAB-FBC8-439E-A750-5D89E8D31ECF}" dt="2025-08-25T16:22:18.994" v="24" actId="47"/>
        <pc:sldMkLst>
          <pc:docMk/>
          <pc:sldMk cId="15510042" sldId="307"/>
        </pc:sldMkLst>
      </pc:sldChg>
      <pc:sldChg chg="del">
        <pc:chgData name="Ali Hasan" userId="e4d41179-62e0-46b0-b920-7e6424ac6101" providerId="ADAL" clId="{7EBC1BAB-FBC8-439E-A750-5D89E8D31ECF}" dt="2025-08-25T16:22:27.841" v="48" actId="47"/>
        <pc:sldMkLst>
          <pc:docMk/>
          <pc:sldMk cId="780129506" sldId="308"/>
        </pc:sldMkLst>
      </pc:sldChg>
      <pc:sldChg chg="del">
        <pc:chgData name="Ali Hasan" userId="e4d41179-62e0-46b0-b920-7e6424ac6101" providerId="ADAL" clId="{7EBC1BAB-FBC8-439E-A750-5D89E8D31ECF}" dt="2025-08-25T16:22:28.253" v="49" actId="47"/>
        <pc:sldMkLst>
          <pc:docMk/>
          <pc:sldMk cId="2645736885" sldId="309"/>
        </pc:sldMkLst>
      </pc:sldChg>
      <pc:sldChg chg="del">
        <pc:chgData name="Ali Hasan" userId="e4d41179-62e0-46b0-b920-7e6424ac6101" providerId="ADAL" clId="{7EBC1BAB-FBC8-439E-A750-5D89E8D31ECF}" dt="2025-08-25T16:22:20.377" v="27" actId="47"/>
        <pc:sldMkLst>
          <pc:docMk/>
          <pc:sldMk cId="1854778887" sldId="310"/>
        </pc:sldMkLst>
      </pc:sldChg>
      <pc:sldChg chg="del">
        <pc:chgData name="Ali Hasan" userId="e4d41179-62e0-46b0-b920-7e6424ac6101" providerId="ADAL" clId="{7EBC1BAB-FBC8-439E-A750-5D89E8D31ECF}" dt="2025-08-25T16:22:20.725" v="28" actId="47"/>
        <pc:sldMkLst>
          <pc:docMk/>
          <pc:sldMk cId="1236607591" sldId="311"/>
        </pc:sldMkLst>
      </pc:sldChg>
      <pc:sldChg chg="del">
        <pc:chgData name="Ali Hasan" userId="e4d41179-62e0-46b0-b920-7e6424ac6101" providerId="ADAL" clId="{7EBC1BAB-FBC8-439E-A750-5D89E8D31ECF}" dt="2025-08-25T16:22:21.088" v="29" actId="47"/>
        <pc:sldMkLst>
          <pc:docMk/>
          <pc:sldMk cId="3913207202" sldId="312"/>
        </pc:sldMkLst>
      </pc:sldChg>
      <pc:sldChg chg="del">
        <pc:chgData name="Ali Hasan" userId="e4d41179-62e0-46b0-b920-7e6424ac6101" providerId="ADAL" clId="{7EBC1BAB-FBC8-439E-A750-5D89E8D31ECF}" dt="2025-08-25T16:22:21.813" v="31" actId="47"/>
        <pc:sldMkLst>
          <pc:docMk/>
          <pc:sldMk cId="1125010793" sldId="314"/>
        </pc:sldMkLst>
      </pc:sldChg>
      <pc:sldChg chg="del">
        <pc:chgData name="Ali Hasan" userId="e4d41179-62e0-46b0-b920-7e6424ac6101" providerId="ADAL" clId="{7EBC1BAB-FBC8-439E-A750-5D89E8D31ECF}" dt="2025-08-25T16:22:22.589" v="33" actId="47"/>
        <pc:sldMkLst>
          <pc:docMk/>
          <pc:sldMk cId="2321685201" sldId="315"/>
        </pc:sldMkLst>
      </pc:sldChg>
      <pc:sldChg chg="del">
        <pc:chgData name="Ali Hasan" userId="e4d41179-62e0-46b0-b920-7e6424ac6101" providerId="ADAL" clId="{7EBC1BAB-FBC8-439E-A750-5D89E8D31ECF}" dt="2025-08-25T16:22:24.115" v="37" actId="47"/>
        <pc:sldMkLst>
          <pc:docMk/>
          <pc:sldMk cId="3437119173" sldId="319"/>
        </pc:sldMkLst>
      </pc:sldChg>
      <pc:sldChg chg="del">
        <pc:chgData name="Ali Hasan" userId="e4d41179-62e0-46b0-b920-7e6424ac6101" providerId="ADAL" clId="{7EBC1BAB-FBC8-439E-A750-5D89E8D31ECF}" dt="2025-08-25T16:22:24.339" v="38" actId="47"/>
        <pc:sldMkLst>
          <pc:docMk/>
          <pc:sldMk cId="1263921592" sldId="320"/>
        </pc:sldMkLst>
      </pc:sldChg>
      <pc:sldChg chg="del">
        <pc:chgData name="Ali Hasan" userId="e4d41179-62e0-46b0-b920-7e6424ac6101" providerId="ADAL" clId="{7EBC1BAB-FBC8-439E-A750-5D89E8D31ECF}" dt="2025-08-25T16:22:16.146" v="18" actId="47"/>
        <pc:sldMkLst>
          <pc:docMk/>
          <pc:sldMk cId="3719493503" sldId="323"/>
        </pc:sldMkLst>
      </pc:sldChg>
      <pc:sldChg chg="del">
        <pc:chgData name="Ali Hasan" userId="e4d41179-62e0-46b0-b920-7e6424ac6101" providerId="ADAL" clId="{7EBC1BAB-FBC8-439E-A750-5D89E8D31ECF}" dt="2025-08-25T16:22:24.645" v="39" actId="47"/>
        <pc:sldMkLst>
          <pc:docMk/>
          <pc:sldMk cId="3805280643" sldId="324"/>
        </pc:sldMkLst>
      </pc:sldChg>
      <pc:sldChg chg="del">
        <pc:chgData name="Ali Hasan" userId="e4d41179-62e0-46b0-b920-7e6424ac6101" providerId="ADAL" clId="{7EBC1BAB-FBC8-439E-A750-5D89E8D31ECF}" dt="2025-08-25T16:22:25.422" v="42" actId="47"/>
        <pc:sldMkLst>
          <pc:docMk/>
          <pc:sldMk cId="4057462330" sldId="327"/>
        </pc:sldMkLst>
      </pc:sldChg>
      <pc:sldChg chg="add del ord modTransition">
        <pc:chgData name="Ali Hasan" userId="e4d41179-62e0-46b0-b920-7e6424ac6101" providerId="ADAL" clId="{7EBC1BAB-FBC8-439E-A750-5D89E8D31ECF}" dt="2025-08-27T15:26:44.052" v="645" actId="47"/>
        <pc:sldMkLst>
          <pc:docMk/>
          <pc:sldMk cId="3376384274" sldId="331"/>
        </pc:sldMkLst>
      </pc:sldChg>
      <pc:sldChg chg="del">
        <pc:chgData name="Ali Hasan" userId="e4d41179-62e0-46b0-b920-7e6424ac6101" providerId="ADAL" clId="{7EBC1BAB-FBC8-439E-A750-5D89E8D31ECF}" dt="2025-08-25T16:22:25.987" v="43" actId="47"/>
        <pc:sldMkLst>
          <pc:docMk/>
          <pc:sldMk cId="2145976921" sldId="332"/>
        </pc:sldMkLst>
      </pc:sldChg>
      <pc:sldChg chg="del">
        <pc:chgData name="Ali Hasan" userId="e4d41179-62e0-46b0-b920-7e6424ac6101" providerId="ADAL" clId="{7EBC1BAB-FBC8-439E-A750-5D89E8D31ECF}" dt="2025-08-25T16:22:24.920" v="40" actId="47"/>
        <pc:sldMkLst>
          <pc:docMk/>
          <pc:sldMk cId="965655499" sldId="334"/>
        </pc:sldMkLst>
      </pc:sldChg>
      <pc:sldChg chg="del">
        <pc:chgData name="Ali Hasan" userId="e4d41179-62e0-46b0-b920-7e6424ac6101" providerId="ADAL" clId="{7EBC1BAB-FBC8-439E-A750-5D89E8D31ECF}" dt="2025-08-25T16:22:26.577" v="45" actId="47"/>
        <pc:sldMkLst>
          <pc:docMk/>
          <pc:sldMk cId="1882158007" sldId="335"/>
        </pc:sldMkLst>
      </pc:sldChg>
      <pc:sldChg chg="del">
        <pc:chgData name="Ali Hasan" userId="e4d41179-62e0-46b0-b920-7e6424ac6101" providerId="ADAL" clId="{7EBC1BAB-FBC8-439E-A750-5D89E8D31ECF}" dt="2025-08-25T16:22:15.459" v="17" actId="47"/>
        <pc:sldMkLst>
          <pc:docMk/>
          <pc:sldMk cId="1748891009" sldId="337"/>
        </pc:sldMkLst>
      </pc:sldChg>
      <pc:sldChg chg="del">
        <pc:chgData name="Ali Hasan" userId="e4d41179-62e0-46b0-b920-7e6424ac6101" providerId="ADAL" clId="{7EBC1BAB-FBC8-439E-A750-5D89E8D31ECF}" dt="2025-08-25T16:22:22.941" v="34" actId="47"/>
        <pc:sldMkLst>
          <pc:docMk/>
          <pc:sldMk cId="2712300298" sldId="340"/>
        </pc:sldMkLst>
      </pc:sldChg>
      <pc:sldChg chg="del">
        <pc:chgData name="Ali Hasan" userId="e4d41179-62e0-46b0-b920-7e6424ac6101" providerId="ADAL" clId="{7EBC1BAB-FBC8-439E-A750-5D89E8D31ECF}" dt="2025-08-27T15:24:30.254" v="636" actId="2696"/>
        <pc:sldMkLst>
          <pc:docMk/>
          <pc:sldMk cId="2830970478" sldId="348"/>
        </pc:sldMkLst>
      </pc:sldChg>
      <pc:sldChg chg="del">
        <pc:chgData name="Ali Hasan" userId="e4d41179-62e0-46b0-b920-7e6424ac6101" providerId="ADAL" clId="{7EBC1BAB-FBC8-439E-A750-5D89E8D31ECF}" dt="2025-08-25T16:22:26.293" v="44" actId="47"/>
        <pc:sldMkLst>
          <pc:docMk/>
          <pc:sldMk cId="2880532832" sldId="349"/>
        </pc:sldMkLst>
      </pc:sldChg>
      <pc:sldChg chg="del">
        <pc:chgData name="Ali Hasan" userId="e4d41179-62e0-46b0-b920-7e6424ac6101" providerId="ADAL" clId="{7EBC1BAB-FBC8-439E-A750-5D89E8D31ECF}" dt="2025-08-25T16:22:17.735" v="21" actId="47"/>
        <pc:sldMkLst>
          <pc:docMk/>
          <pc:sldMk cId="3957104048" sldId="350"/>
        </pc:sldMkLst>
      </pc:sldChg>
      <pc:sldChg chg="del">
        <pc:chgData name="Ali Hasan" userId="e4d41179-62e0-46b0-b920-7e6424ac6101" providerId="ADAL" clId="{7EBC1BAB-FBC8-439E-A750-5D89E8D31ECF}" dt="2025-08-25T16:22:21.407" v="30" actId="47"/>
        <pc:sldMkLst>
          <pc:docMk/>
          <pc:sldMk cId="537040399" sldId="351"/>
        </pc:sldMkLst>
      </pc:sldChg>
      <pc:sldChg chg="del">
        <pc:chgData name="Ali Hasan" userId="e4d41179-62e0-46b0-b920-7e6424ac6101" providerId="ADAL" clId="{7EBC1BAB-FBC8-439E-A750-5D89E8D31ECF}" dt="2025-08-25T16:22:25.137" v="41" actId="47"/>
        <pc:sldMkLst>
          <pc:docMk/>
          <pc:sldMk cId="2223098213" sldId="353"/>
        </pc:sldMkLst>
      </pc:sldChg>
      <pc:sldChg chg="modSp add mod">
        <pc:chgData name="Ali Hasan" userId="e4d41179-62e0-46b0-b920-7e6424ac6101" providerId="ADAL" clId="{7EBC1BAB-FBC8-439E-A750-5D89E8D31ECF}" dt="2025-08-27T07:45:09.610" v="243" actId="14100"/>
        <pc:sldMkLst>
          <pc:docMk/>
          <pc:sldMk cId="1755496717" sldId="354"/>
        </pc:sldMkLst>
      </pc:sldChg>
      <pc:sldChg chg="del">
        <pc:chgData name="Ali Hasan" userId="e4d41179-62e0-46b0-b920-7e6424ac6101" providerId="ADAL" clId="{7EBC1BAB-FBC8-439E-A750-5D89E8D31ECF}" dt="2025-08-25T16:22:23.293" v="35" actId="47"/>
        <pc:sldMkLst>
          <pc:docMk/>
          <pc:sldMk cId="1838716059" sldId="354"/>
        </pc:sldMkLst>
      </pc:sldChg>
      <pc:sldChg chg="del">
        <pc:chgData name="Ali Hasan" userId="e4d41179-62e0-46b0-b920-7e6424ac6101" providerId="ADAL" clId="{7EBC1BAB-FBC8-439E-A750-5D89E8D31ECF}" dt="2025-08-25T16:22:08.733" v="10" actId="47"/>
        <pc:sldMkLst>
          <pc:docMk/>
          <pc:sldMk cId="2036090383" sldId="356"/>
        </pc:sldMkLst>
      </pc:sldChg>
      <pc:sldChg chg="del">
        <pc:chgData name="Ali Hasan" userId="e4d41179-62e0-46b0-b920-7e6424ac6101" providerId="ADAL" clId="{7EBC1BAB-FBC8-439E-A750-5D89E8D31ECF}" dt="2025-08-25T16:22:10.197" v="11" actId="47"/>
        <pc:sldMkLst>
          <pc:docMk/>
          <pc:sldMk cId="3779871723" sldId="357"/>
        </pc:sldMkLst>
      </pc:sldChg>
      <pc:sldChg chg="del">
        <pc:chgData name="Ali Hasan" userId="e4d41179-62e0-46b0-b920-7e6424ac6101" providerId="ADAL" clId="{7EBC1BAB-FBC8-439E-A750-5D89E8D31ECF}" dt="2025-08-25T16:22:13.557" v="14" actId="47"/>
        <pc:sldMkLst>
          <pc:docMk/>
          <pc:sldMk cId="3571089646" sldId="358"/>
        </pc:sldMkLst>
      </pc:sldChg>
      <pc:sldChg chg="del">
        <pc:chgData name="Ali Hasan" userId="e4d41179-62e0-46b0-b920-7e6424ac6101" providerId="ADAL" clId="{7EBC1BAB-FBC8-439E-A750-5D89E8D31ECF}" dt="2025-08-25T16:22:14.333" v="15" actId="47"/>
        <pc:sldMkLst>
          <pc:docMk/>
          <pc:sldMk cId="3576851997" sldId="359"/>
        </pc:sldMkLst>
      </pc:sldChg>
      <pc:sldChg chg="del">
        <pc:chgData name="Ali Hasan" userId="e4d41179-62e0-46b0-b920-7e6424ac6101" providerId="ADAL" clId="{7EBC1BAB-FBC8-439E-A750-5D89E8D31ECF}" dt="2025-08-25T16:22:23.720" v="36" actId="47"/>
        <pc:sldMkLst>
          <pc:docMk/>
          <pc:sldMk cId="1515334704" sldId="360"/>
        </pc:sldMkLst>
      </pc:sldChg>
      <pc:sldChg chg="del">
        <pc:chgData name="Ali Hasan" userId="e4d41179-62e0-46b0-b920-7e6424ac6101" providerId="ADAL" clId="{7EBC1BAB-FBC8-439E-A750-5D89E8D31ECF}" dt="2025-08-25T16:22:05.592" v="9" actId="47"/>
        <pc:sldMkLst>
          <pc:docMk/>
          <pc:sldMk cId="3740100635" sldId="385"/>
        </pc:sldMkLst>
      </pc:sldChg>
      <pc:sldChg chg="del">
        <pc:chgData name="Ali Hasan" userId="e4d41179-62e0-46b0-b920-7e6424ac6101" providerId="ADAL" clId="{7EBC1BAB-FBC8-439E-A750-5D89E8D31ECF}" dt="2025-08-25T16:22:11.661" v="12" actId="47"/>
        <pc:sldMkLst>
          <pc:docMk/>
          <pc:sldMk cId="501836946" sldId="386"/>
        </pc:sldMkLst>
      </pc:sldChg>
      <pc:sldChg chg="del">
        <pc:chgData name="Ali Hasan" userId="e4d41179-62e0-46b0-b920-7e6424ac6101" providerId="ADAL" clId="{7EBC1BAB-FBC8-439E-A750-5D89E8D31ECF}" dt="2025-08-25T16:22:17.385" v="20" actId="47"/>
        <pc:sldMkLst>
          <pc:docMk/>
          <pc:sldMk cId="4281577830" sldId="387"/>
        </pc:sldMkLst>
      </pc:sldChg>
      <pc:sldChg chg="del">
        <pc:chgData name="Ali Hasan" userId="e4d41179-62e0-46b0-b920-7e6424ac6101" providerId="ADAL" clId="{7EBC1BAB-FBC8-439E-A750-5D89E8D31ECF}" dt="2025-08-25T16:22:18.648" v="23" actId="47"/>
        <pc:sldMkLst>
          <pc:docMk/>
          <pc:sldMk cId="2852010624" sldId="388"/>
        </pc:sldMkLst>
      </pc:sldChg>
      <pc:sldChg chg="del">
        <pc:chgData name="Ali Hasan" userId="e4d41179-62e0-46b0-b920-7e6424ac6101" providerId="ADAL" clId="{7EBC1BAB-FBC8-439E-A750-5D89E8D31ECF}" dt="2025-08-25T16:22:19.362" v="25" actId="47"/>
        <pc:sldMkLst>
          <pc:docMk/>
          <pc:sldMk cId="1772208645" sldId="389"/>
        </pc:sldMkLst>
      </pc:sldChg>
      <pc:sldChg chg="del">
        <pc:chgData name="Ali Hasan" userId="e4d41179-62e0-46b0-b920-7e6424ac6101" providerId="ADAL" clId="{7EBC1BAB-FBC8-439E-A750-5D89E8D31ECF}" dt="2025-08-25T16:22:20.033" v="26" actId="47"/>
        <pc:sldMkLst>
          <pc:docMk/>
          <pc:sldMk cId="752766566" sldId="390"/>
        </pc:sldMkLst>
      </pc:sldChg>
      <pc:sldChg chg="del">
        <pc:chgData name="Ali Hasan" userId="e4d41179-62e0-46b0-b920-7e6424ac6101" providerId="ADAL" clId="{7EBC1BAB-FBC8-439E-A750-5D89E8D31ECF}" dt="2025-08-25T16:22:22.337" v="32" actId="47"/>
        <pc:sldMkLst>
          <pc:docMk/>
          <pc:sldMk cId="391204577" sldId="391"/>
        </pc:sldMkLst>
      </pc:sldChg>
      <pc:sldChg chg="modSp mod">
        <pc:chgData name="Ali Hasan" userId="e4d41179-62e0-46b0-b920-7e6424ac6101" providerId="ADAL" clId="{7EBC1BAB-FBC8-439E-A750-5D89E8D31ECF}" dt="2025-08-25T16:31:13.230" v="151" actId="108"/>
        <pc:sldMkLst>
          <pc:docMk/>
          <pc:sldMk cId="869067312" sldId="392"/>
        </pc:sldMkLst>
      </pc:sldChg>
      <pc:sldChg chg="modSp mod">
        <pc:chgData name="Ali Hasan" userId="e4d41179-62e0-46b0-b920-7e6424ac6101" providerId="ADAL" clId="{7EBC1BAB-FBC8-439E-A750-5D89E8D31ECF}" dt="2025-08-27T07:46:08.784" v="249" actId="14100"/>
        <pc:sldMkLst>
          <pc:docMk/>
          <pc:sldMk cId="532397396" sldId="393"/>
        </pc:sldMkLst>
      </pc:sldChg>
      <pc:sldChg chg="modSp mod">
        <pc:chgData name="Ali Hasan" userId="e4d41179-62e0-46b0-b920-7e6424ac6101" providerId="ADAL" clId="{7EBC1BAB-FBC8-439E-A750-5D89E8D31ECF}" dt="2025-08-27T07:43:53.732" v="233" actId="1076"/>
        <pc:sldMkLst>
          <pc:docMk/>
          <pc:sldMk cId="1399888792" sldId="394"/>
        </pc:sldMkLst>
      </pc:sldChg>
      <pc:sldChg chg="ord">
        <pc:chgData name="Ali Hasan" userId="e4d41179-62e0-46b0-b920-7e6424ac6101" providerId="ADAL" clId="{7EBC1BAB-FBC8-439E-A750-5D89E8D31ECF}" dt="2025-08-27T09:53:44.093" v="551"/>
        <pc:sldMkLst>
          <pc:docMk/>
          <pc:sldMk cId="2901842113" sldId="396"/>
        </pc:sldMkLst>
      </pc:sldChg>
      <pc:sldChg chg="delSp modSp new del mod ord">
        <pc:chgData name="Ali Hasan" userId="e4d41179-62e0-46b0-b920-7e6424ac6101" providerId="ADAL" clId="{7EBC1BAB-FBC8-439E-A750-5D89E8D31ECF}" dt="2025-08-25T16:24:58.990" v="95" actId="2696"/>
        <pc:sldMkLst>
          <pc:docMk/>
          <pc:sldMk cId="2934469837" sldId="397"/>
        </pc:sldMkLst>
      </pc:sldChg>
      <pc:sldChg chg="addSp delSp modSp add mod ord">
        <pc:chgData name="Ali Hasan" userId="e4d41179-62e0-46b0-b920-7e6424ac6101" providerId="ADAL" clId="{7EBC1BAB-FBC8-439E-A750-5D89E8D31ECF}" dt="2025-08-25T16:31:46.148" v="164" actId="20577"/>
        <pc:sldMkLst>
          <pc:docMk/>
          <pc:sldMk cId="4088539414" sldId="397"/>
        </pc:sldMkLst>
      </pc:sldChg>
      <pc:sldChg chg="add del">
        <pc:chgData name="Ali Hasan" userId="e4d41179-62e0-46b0-b920-7e6424ac6101" providerId="ADAL" clId="{7EBC1BAB-FBC8-439E-A750-5D89E8D31ECF}" dt="2025-08-25T16:25:16.121" v="100"/>
        <pc:sldMkLst>
          <pc:docMk/>
          <pc:sldMk cId="507082337" sldId="398"/>
        </pc:sldMkLst>
      </pc:sldChg>
      <pc:sldChg chg="addSp modSp new del mod">
        <pc:chgData name="Ali Hasan" userId="e4d41179-62e0-46b0-b920-7e6424ac6101" providerId="ADAL" clId="{7EBC1BAB-FBC8-439E-A750-5D89E8D31ECF}" dt="2025-08-27T07:53:12.569" v="321" actId="2696"/>
        <pc:sldMkLst>
          <pc:docMk/>
          <pc:sldMk cId="615033906" sldId="398"/>
        </pc:sldMkLst>
      </pc:sldChg>
      <pc:sldChg chg="add del ord">
        <pc:chgData name="Ali Hasan" userId="e4d41179-62e0-46b0-b920-7e6424ac6101" providerId="ADAL" clId="{7EBC1BAB-FBC8-439E-A750-5D89E8D31ECF}" dt="2025-08-25T16:26:39.376" v="130" actId="47"/>
        <pc:sldMkLst>
          <pc:docMk/>
          <pc:sldMk cId="2961187516" sldId="398"/>
        </pc:sldMkLst>
      </pc:sldChg>
      <pc:sldChg chg="addSp delSp modSp add mod ord">
        <pc:chgData name="Ali Hasan" userId="e4d41179-62e0-46b0-b920-7e6424ac6101" providerId="ADAL" clId="{7EBC1BAB-FBC8-439E-A750-5D89E8D31ECF}" dt="2025-08-27T15:07:28.797" v="611" actId="14100"/>
        <pc:sldMkLst>
          <pc:docMk/>
          <pc:sldMk cId="4178188261" sldId="399"/>
        </pc:sldMkLst>
      </pc:sldChg>
      <pc:sldChg chg="addSp delSp modSp new mod">
        <pc:chgData name="Ali Hasan" userId="e4d41179-62e0-46b0-b920-7e6424ac6101" providerId="ADAL" clId="{7EBC1BAB-FBC8-439E-A750-5D89E8D31ECF}" dt="2025-08-27T09:52:25.851" v="546" actId="255"/>
        <pc:sldMkLst>
          <pc:docMk/>
          <pc:sldMk cId="2334589427" sldId="400"/>
        </pc:sldMkLst>
      </pc:sldChg>
      <pc:sldChg chg="addSp delSp modSp add mod">
        <pc:chgData name="Ali Hasan" userId="e4d41179-62e0-46b0-b920-7e6424ac6101" providerId="ADAL" clId="{7EBC1BAB-FBC8-439E-A750-5D89E8D31ECF}" dt="2025-08-27T09:54:53.836" v="565" actId="20577"/>
        <pc:sldMkLst>
          <pc:docMk/>
          <pc:sldMk cId="3248463899" sldId="401"/>
        </pc:sldMkLst>
      </pc:sldChg>
      <pc:sldChg chg="addSp delSp modSp add mod ord">
        <pc:chgData name="Ali Hasan" userId="e4d41179-62e0-46b0-b920-7e6424ac6101" providerId="ADAL" clId="{7EBC1BAB-FBC8-439E-A750-5D89E8D31ECF}" dt="2025-08-27T15:04:21.766" v="585"/>
        <pc:sldMkLst>
          <pc:docMk/>
          <pc:sldMk cId="2150017934" sldId="6063"/>
        </pc:sldMkLst>
        <pc:spChg chg="mod">
          <ac:chgData name="Ali Hasan" userId="e4d41179-62e0-46b0-b920-7e6424ac6101" providerId="ADAL" clId="{7EBC1BAB-FBC8-439E-A750-5D89E8D31ECF}" dt="2025-08-27T15:01:48.232" v="568" actId="6549"/>
          <ac:spMkLst>
            <pc:docMk/>
            <pc:sldMk cId="2150017934" sldId="6063"/>
            <ac:spMk id="10" creationId="{F24BCE37-F887-4C7B-98DC-131BE906068A}"/>
          </ac:spMkLst>
        </pc:spChg>
        <pc:spChg chg="mod">
          <ac:chgData name="Ali Hasan" userId="e4d41179-62e0-46b0-b920-7e6424ac6101" providerId="ADAL" clId="{7EBC1BAB-FBC8-439E-A750-5D89E8D31ECF}" dt="2025-08-27T15:04:09.274" v="580" actId="14100"/>
          <ac:spMkLst>
            <pc:docMk/>
            <pc:sldMk cId="2150017934" sldId="6063"/>
            <ac:spMk id="12" creationId="{FDB70838-CFC6-61FE-8F45-63736BD12BBF}"/>
          </ac:spMkLst>
        </pc:spChg>
        <pc:spChg chg="mod">
          <ac:chgData name="Ali Hasan" userId="e4d41179-62e0-46b0-b920-7e6424ac6101" providerId="ADAL" clId="{7EBC1BAB-FBC8-439E-A750-5D89E8D31ECF}" dt="2025-08-27T15:03:58.600" v="578" actId="1076"/>
          <ac:spMkLst>
            <pc:docMk/>
            <pc:sldMk cId="2150017934" sldId="6063"/>
            <ac:spMk id="13" creationId="{9C069D3E-98B1-CFB4-83C9-B742D26A5529}"/>
          </ac:spMkLst>
        </pc:spChg>
        <pc:picChg chg="add mod">
          <ac:chgData name="Ali Hasan" userId="e4d41179-62e0-46b0-b920-7e6424ac6101" providerId="ADAL" clId="{7EBC1BAB-FBC8-439E-A750-5D89E8D31ECF}" dt="2025-08-27T15:02:25.230" v="575" actId="14100"/>
          <ac:picMkLst>
            <pc:docMk/>
            <pc:sldMk cId="2150017934" sldId="6063"/>
            <ac:picMk id="7" creationId="{0E027525-7F60-5E3B-9981-C051CE3522EF}"/>
          </ac:picMkLst>
        </pc:picChg>
      </pc:sldChg>
      <pc:sldChg chg="add">
        <pc:chgData name="Ali Hasan" userId="e4d41179-62e0-46b0-b920-7e6424ac6101" providerId="ADAL" clId="{7EBC1BAB-FBC8-439E-A750-5D89E8D31ECF}" dt="2025-08-27T15:25:58.315" v="641"/>
        <pc:sldMkLst>
          <pc:docMk/>
          <pc:sldMk cId="971949282" sldId="2147471436"/>
        </pc:sldMkLst>
      </pc:sldChg>
      <pc:sldChg chg="add ord">
        <pc:chgData name="Ali Hasan" userId="e4d41179-62e0-46b0-b920-7e6424ac6101" providerId="ADAL" clId="{7EBC1BAB-FBC8-439E-A750-5D89E8D31ECF}" dt="2025-08-27T15:24:54.428" v="639"/>
        <pc:sldMkLst>
          <pc:docMk/>
          <pc:sldMk cId="2207952417" sldId="2147479422"/>
        </pc:sldMkLst>
      </pc:sldChg>
      <pc:sldChg chg="add ord">
        <pc:chgData name="Ali Hasan" userId="e4d41179-62e0-46b0-b920-7e6424ac6101" providerId="ADAL" clId="{7EBC1BAB-FBC8-439E-A750-5D89E8D31ECF}" dt="2025-08-27T15:27:18.561" v="648"/>
        <pc:sldMkLst>
          <pc:docMk/>
          <pc:sldMk cId="2544628534" sldId="2147483188"/>
        </pc:sldMkLst>
      </pc:sldChg>
      <pc:sldChg chg="add ord">
        <pc:chgData name="Ali Hasan" userId="e4d41179-62e0-46b0-b920-7e6424ac6101" providerId="ADAL" clId="{7EBC1BAB-FBC8-439E-A750-5D89E8D31ECF}" dt="2025-08-27T15:26:25.493" v="644"/>
        <pc:sldMkLst>
          <pc:docMk/>
          <pc:sldMk cId="549365323" sldId="2147483189"/>
        </pc:sldMkLst>
      </pc:sldChg>
      <pc:sldChg chg="add">
        <pc:chgData name="Ali Hasan" userId="e4d41179-62e0-46b0-b920-7e6424ac6101" providerId="ADAL" clId="{7EBC1BAB-FBC8-439E-A750-5D89E8D31ECF}" dt="2025-08-27T15:25:22.429" v="640"/>
        <pc:sldMkLst>
          <pc:docMk/>
          <pc:sldMk cId="1063064572" sldId="2147483229"/>
        </pc:sldMkLst>
      </pc:sldChg>
      <pc:sldChg chg="modSp add mod ord">
        <pc:chgData name="Ali Hasan" userId="e4d41179-62e0-46b0-b920-7e6424ac6101" providerId="ADAL" clId="{7EBC1BAB-FBC8-439E-A750-5D89E8D31ECF}" dt="2025-09-03T10:55:18.482" v="651" actId="6549"/>
        <pc:sldMkLst>
          <pc:docMk/>
          <pc:sldMk cId="2923722070" sldId="2147483386"/>
        </pc:sldMkLst>
        <pc:spChg chg="mod">
          <ac:chgData name="Ali Hasan" userId="e4d41179-62e0-46b0-b920-7e6424ac6101" providerId="ADAL" clId="{7EBC1BAB-FBC8-439E-A750-5D89E8D31ECF}" dt="2025-09-03T10:55:18.482" v="651" actId="6549"/>
          <ac:spMkLst>
            <pc:docMk/>
            <pc:sldMk cId="2923722070" sldId="2147483386"/>
            <ac:spMk id="8" creationId="{76C65721-A76E-C03A-94CE-662565367DBB}"/>
          </ac:spMkLst>
        </pc:spChg>
        <pc:spChg chg="mod">
          <ac:chgData name="Ali Hasan" userId="e4d41179-62e0-46b0-b920-7e6424ac6101" providerId="ADAL" clId="{7EBC1BAB-FBC8-439E-A750-5D89E8D31ECF}" dt="2025-08-27T15:23:53.441" v="617" actId="14100"/>
          <ac:spMkLst>
            <pc:docMk/>
            <pc:sldMk cId="2923722070" sldId="2147483386"/>
            <ac:spMk id="14" creationId="{B9ADB129-FB4E-C450-439E-DD5296CAE656}"/>
          </ac:spMkLst>
        </pc:spChg>
        <pc:cxnChg chg="mod">
          <ac:chgData name="Ali Hasan" userId="e4d41179-62e0-46b0-b920-7e6424ac6101" providerId="ADAL" clId="{7EBC1BAB-FBC8-439E-A750-5D89E8D31ECF}" dt="2025-08-27T15:23:46.326" v="615" actId="1076"/>
          <ac:cxnSpMkLst>
            <pc:docMk/>
            <pc:sldMk cId="2923722070" sldId="2147483386"/>
            <ac:cxnSpMk id="16" creationId="{B41103DF-309A-9E9C-E62B-E62E8EF497FB}"/>
          </ac:cxnSpMkLst>
        </pc:cxnChg>
        <pc:cxnChg chg="mod">
          <ac:chgData name="Ali Hasan" userId="e4d41179-62e0-46b0-b920-7e6424ac6101" providerId="ADAL" clId="{7EBC1BAB-FBC8-439E-A750-5D89E8D31ECF}" dt="2025-08-27T15:23:50.107" v="616" actId="1076"/>
          <ac:cxnSpMkLst>
            <pc:docMk/>
            <pc:sldMk cId="2923722070" sldId="2147483386"/>
            <ac:cxnSpMk id="19" creationId="{93B845CC-3017-AB7B-F494-136425752D6D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C5DC5B-BF83-D0F8-F17D-E458477D6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5C446-58AD-F05A-78BC-F13AD7A39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E7CBA-E269-484E-BC88-4EF08BDBC0FE}" type="datetimeFigureOut">
              <a:rPr lang="en-GB" smtClean="0"/>
              <a:t>03/09/2025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AEC85-53EE-AA3F-A105-CB67500BDB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DCF5B-A081-B9F4-9E5F-FDA0297F20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9F402-05D6-4C19-804E-80C8EBA9A7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69261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50A8971-52B8-4C5A-99D8-986A596F2912}" type="datetimeFigureOut">
              <a:rPr lang="en-GB" smtClean="0"/>
              <a:pPr/>
              <a:t>03/09/2025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26B53C8-14E4-49A7-A1A5-3BF810B81E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03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B53C8-14E4-49A7-A1A5-3BF810B81E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3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jp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2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5.png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892896-0027-443A-D01E-0CE282B3A5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13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892896-0027-443A-D01E-0CE282B3A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ADD59A9-81EE-0DF4-BF97-645E5979090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3382710"/>
          </a:xfrm>
          <a:custGeom>
            <a:avLst/>
            <a:gdLst>
              <a:gd name="connsiteX0" fmla="*/ 0 w 12192000"/>
              <a:gd name="connsiteY0" fmla="*/ 0 h 3382710"/>
              <a:gd name="connsiteX1" fmla="*/ 12192000 w 12192000"/>
              <a:gd name="connsiteY1" fmla="*/ 0 h 3382710"/>
              <a:gd name="connsiteX2" fmla="*/ 12192000 w 12192000"/>
              <a:gd name="connsiteY2" fmla="*/ 2525484 h 3382710"/>
              <a:gd name="connsiteX3" fmla="*/ 10930890 w 12192000"/>
              <a:gd name="connsiteY3" fmla="*/ 2525484 h 3382710"/>
              <a:gd name="connsiteX4" fmla="*/ 8755659 w 12192000"/>
              <a:gd name="connsiteY4" fmla="*/ 2525484 h 3382710"/>
              <a:gd name="connsiteX5" fmla="*/ 7004114 w 12192000"/>
              <a:gd name="connsiteY5" fmla="*/ 2525484 h 3382710"/>
              <a:gd name="connsiteX6" fmla="*/ 6113526 w 12192000"/>
              <a:gd name="connsiteY6" fmla="*/ 3366922 h 3382710"/>
              <a:gd name="connsiteX7" fmla="*/ 6078476 w 12192000"/>
              <a:gd name="connsiteY7" fmla="*/ 3366922 h 3382710"/>
              <a:gd name="connsiteX8" fmla="*/ 5187887 w 12192000"/>
              <a:gd name="connsiteY8" fmla="*/ 2525484 h 3382710"/>
              <a:gd name="connsiteX9" fmla="*/ 3436341 w 12192000"/>
              <a:gd name="connsiteY9" fmla="*/ 2525484 h 3382710"/>
              <a:gd name="connsiteX10" fmla="*/ 1261112 w 12192000"/>
              <a:gd name="connsiteY10" fmla="*/ 2525484 h 3382710"/>
              <a:gd name="connsiteX11" fmla="*/ 0 w 12192000"/>
              <a:gd name="connsiteY11" fmla="*/ 2525484 h 338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382710">
                <a:moveTo>
                  <a:pt x="0" y="0"/>
                </a:moveTo>
                <a:lnTo>
                  <a:pt x="12192000" y="0"/>
                </a:lnTo>
                <a:lnTo>
                  <a:pt x="12192000" y="2525484"/>
                </a:lnTo>
                <a:lnTo>
                  <a:pt x="10930890" y="2525484"/>
                </a:lnTo>
                <a:lnTo>
                  <a:pt x="8755659" y="2525484"/>
                </a:lnTo>
                <a:lnTo>
                  <a:pt x="7004114" y="2525484"/>
                </a:lnTo>
                <a:cubicBezTo>
                  <a:pt x="6541294" y="2525484"/>
                  <a:pt x="6260783" y="2827046"/>
                  <a:pt x="6113526" y="3366922"/>
                </a:cubicBezTo>
                <a:cubicBezTo>
                  <a:pt x="6106478" y="3387973"/>
                  <a:pt x="6085525" y="3387973"/>
                  <a:pt x="6078476" y="3366922"/>
                </a:cubicBezTo>
                <a:cubicBezTo>
                  <a:pt x="5931221" y="2827046"/>
                  <a:pt x="5650707" y="2525484"/>
                  <a:pt x="5187887" y="2525484"/>
                </a:cubicBezTo>
                <a:lnTo>
                  <a:pt x="3436341" y="2525484"/>
                </a:lnTo>
                <a:lnTo>
                  <a:pt x="1261112" y="2525484"/>
                </a:lnTo>
                <a:lnTo>
                  <a:pt x="0" y="2525484"/>
                </a:ln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20700" y="3940216"/>
            <a:ext cx="11150600" cy="5480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enter presentation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0700" y="4502943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subtitle / presenter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1E81C-A3CE-333A-79BA-25D8F93FB564}"/>
              </a:ext>
            </a:extLst>
          </p:cNvPr>
          <p:cNvSpPr/>
          <p:nvPr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1FA932-514A-C951-F952-F8A43667E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4D693C-2F89-1D26-FDEF-3BF8AB9EE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40DDF016-D509-BED0-161C-B51B4CFCB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BE730EF-2ADF-F2EE-3385-DFE2929A2F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913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BE730EF-2ADF-F2EE-3385-DFE2929A2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889F4-99D5-C4D7-F0A7-1D0B9BD3F93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3382710"/>
          </a:xfrm>
          <a:custGeom>
            <a:avLst/>
            <a:gdLst>
              <a:gd name="connsiteX0" fmla="*/ 0 w 12192000"/>
              <a:gd name="connsiteY0" fmla="*/ 0 h 3382710"/>
              <a:gd name="connsiteX1" fmla="*/ 12192000 w 12192000"/>
              <a:gd name="connsiteY1" fmla="*/ 0 h 3382710"/>
              <a:gd name="connsiteX2" fmla="*/ 12192000 w 12192000"/>
              <a:gd name="connsiteY2" fmla="*/ 2525484 h 3382710"/>
              <a:gd name="connsiteX3" fmla="*/ 10930890 w 12192000"/>
              <a:gd name="connsiteY3" fmla="*/ 2525484 h 3382710"/>
              <a:gd name="connsiteX4" fmla="*/ 8755659 w 12192000"/>
              <a:gd name="connsiteY4" fmla="*/ 2525484 h 3382710"/>
              <a:gd name="connsiteX5" fmla="*/ 7004114 w 12192000"/>
              <a:gd name="connsiteY5" fmla="*/ 2525484 h 3382710"/>
              <a:gd name="connsiteX6" fmla="*/ 6113526 w 12192000"/>
              <a:gd name="connsiteY6" fmla="*/ 3366922 h 3382710"/>
              <a:gd name="connsiteX7" fmla="*/ 6078476 w 12192000"/>
              <a:gd name="connsiteY7" fmla="*/ 3366922 h 3382710"/>
              <a:gd name="connsiteX8" fmla="*/ 5187887 w 12192000"/>
              <a:gd name="connsiteY8" fmla="*/ 2525484 h 3382710"/>
              <a:gd name="connsiteX9" fmla="*/ 3436341 w 12192000"/>
              <a:gd name="connsiteY9" fmla="*/ 2525484 h 3382710"/>
              <a:gd name="connsiteX10" fmla="*/ 1261112 w 12192000"/>
              <a:gd name="connsiteY10" fmla="*/ 2525484 h 3382710"/>
              <a:gd name="connsiteX11" fmla="*/ 0 w 12192000"/>
              <a:gd name="connsiteY11" fmla="*/ 2525484 h 338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382710">
                <a:moveTo>
                  <a:pt x="0" y="0"/>
                </a:moveTo>
                <a:lnTo>
                  <a:pt x="12192000" y="0"/>
                </a:lnTo>
                <a:lnTo>
                  <a:pt x="12192000" y="2525484"/>
                </a:lnTo>
                <a:lnTo>
                  <a:pt x="10930890" y="2525484"/>
                </a:lnTo>
                <a:lnTo>
                  <a:pt x="8755659" y="2525484"/>
                </a:lnTo>
                <a:lnTo>
                  <a:pt x="7004114" y="2525484"/>
                </a:lnTo>
                <a:cubicBezTo>
                  <a:pt x="6541294" y="2525484"/>
                  <a:pt x="6260783" y="2827046"/>
                  <a:pt x="6113526" y="3366922"/>
                </a:cubicBezTo>
                <a:cubicBezTo>
                  <a:pt x="6106478" y="3387973"/>
                  <a:pt x="6085525" y="3387973"/>
                  <a:pt x="6078476" y="3366922"/>
                </a:cubicBezTo>
                <a:cubicBezTo>
                  <a:pt x="5931221" y="2827046"/>
                  <a:pt x="5650707" y="2525484"/>
                  <a:pt x="5187887" y="2525484"/>
                </a:cubicBezTo>
                <a:lnTo>
                  <a:pt x="3436341" y="2525484"/>
                </a:lnTo>
                <a:lnTo>
                  <a:pt x="1261112" y="2525484"/>
                </a:lnTo>
                <a:lnTo>
                  <a:pt x="0" y="2525484"/>
                </a:ln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74A64-5B94-1C65-071E-17BF59F9F083}"/>
              </a:ext>
            </a:extLst>
          </p:cNvPr>
          <p:cNvSpPr/>
          <p:nvPr userDrawn="1"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C5EB409-F04C-F34E-2784-56F55DA5C7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AFA72B64-3B0D-5F16-E0A3-81BFBFF335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5768D83-B8CA-09C4-C389-ACE31191A4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25" y="1303338"/>
            <a:ext cx="3916881" cy="4477804"/>
          </a:xfrm>
          <a:custGeom>
            <a:avLst/>
            <a:gdLst>
              <a:gd name="connsiteX0" fmla="*/ 167483 w 3916881"/>
              <a:gd name="connsiteY0" fmla="*/ 0 h 4477804"/>
              <a:gd name="connsiteX1" fmla="*/ 3485355 w 3916881"/>
              <a:gd name="connsiteY1" fmla="*/ 0 h 4477804"/>
              <a:gd name="connsiteX2" fmla="*/ 3652838 w 3916881"/>
              <a:gd name="connsiteY2" fmla="*/ 167483 h 4477804"/>
              <a:gd name="connsiteX3" fmla="*/ 3652838 w 3916881"/>
              <a:gd name="connsiteY3" fmla="*/ 517226 h 4477804"/>
              <a:gd name="connsiteX4" fmla="*/ 3912021 w 3916881"/>
              <a:gd name="connsiteY4" fmla="*/ 791524 h 4477804"/>
              <a:gd name="connsiteX5" fmla="*/ 3912021 w 3916881"/>
              <a:gd name="connsiteY5" fmla="*/ 802323 h 4477804"/>
              <a:gd name="connsiteX6" fmla="*/ 3652838 w 3916881"/>
              <a:gd name="connsiteY6" fmla="*/ 1076623 h 4477804"/>
              <a:gd name="connsiteX7" fmla="*/ 3652838 w 3916881"/>
              <a:gd name="connsiteY7" fmla="*/ 4310321 h 4477804"/>
              <a:gd name="connsiteX8" fmla="*/ 3485355 w 3916881"/>
              <a:gd name="connsiteY8" fmla="*/ 4477804 h 4477804"/>
              <a:gd name="connsiteX9" fmla="*/ 167483 w 3916881"/>
              <a:gd name="connsiteY9" fmla="*/ 4477804 h 4477804"/>
              <a:gd name="connsiteX10" fmla="*/ 0 w 3916881"/>
              <a:gd name="connsiteY10" fmla="*/ 4310321 h 4477804"/>
              <a:gd name="connsiteX11" fmla="*/ 0 w 3916881"/>
              <a:gd name="connsiteY11" fmla="*/ 167483 h 4477804"/>
              <a:gd name="connsiteX12" fmla="*/ 167483 w 3916881"/>
              <a:gd name="connsiteY12" fmla="*/ 0 h 447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6881" h="4477804">
                <a:moveTo>
                  <a:pt x="167483" y="0"/>
                </a:moveTo>
                <a:lnTo>
                  <a:pt x="3485355" y="0"/>
                </a:lnTo>
                <a:cubicBezTo>
                  <a:pt x="3577853" y="0"/>
                  <a:pt x="3652838" y="74985"/>
                  <a:pt x="3652838" y="167483"/>
                </a:cubicBezTo>
                <a:lnTo>
                  <a:pt x="3652838" y="517226"/>
                </a:lnTo>
                <a:cubicBezTo>
                  <a:pt x="3652838" y="659776"/>
                  <a:pt x="3745710" y="746167"/>
                  <a:pt x="3912021" y="791524"/>
                </a:cubicBezTo>
                <a:cubicBezTo>
                  <a:pt x="3918501" y="793683"/>
                  <a:pt x="3918501" y="800164"/>
                  <a:pt x="3912021" y="802323"/>
                </a:cubicBezTo>
                <a:cubicBezTo>
                  <a:pt x="3745710" y="847679"/>
                  <a:pt x="3652838" y="934073"/>
                  <a:pt x="3652838" y="1076623"/>
                </a:cubicBezTo>
                <a:lnTo>
                  <a:pt x="3652838" y="4310321"/>
                </a:lnTo>
                <a:cubicBezTo>
                  <a:pt x="3652838" y="4402819"/>
                  <a:pt x="3577853" y="4477804"/>
                  <a:pt x="3485355" y="4477804"/>
                </a:cubicBezTo>
                <a:lnTo>
                  <a:pt x="167483" y="4477804"/>
                </a:lnTo>
                <a:cubicBezTo>
                  <a:pt x="74985" y="4477804"/>
                  <a:pt x="0" y="4402819"/>
                  <a:pt x="0" y="4310321"/>
                </a:cubicBezTo>
                <a:lnTo>
                  <a:pt x="0" y="167483"/>
                </a:lnTo>
                <a:cubicBezTo>
                  <a:pt x="0" y="74985"/>
                  <a:pt x="74985" y="0"/>
                  <a:pt x="1674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36000" tIns="36000" rIns="360000" bIns="36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57542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719982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08142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43996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content ONLY. </a:t>
            </a:r>
            <a:br>
              <a:rPr lang="en-US" dirty="0"/>
            </a:br>
            <a:r>
              <a:rPr lang="en-US" dirty="0"/>
              <a:t>If text content appears outside of the grey placeholder please reduce the size of the font. 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65125" y="5791943"/>
            <a:ext cx="3652837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9AF67FF-E09E-42E7-8CF4-0C88178FECBB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270374" y="5791943"/>
            <a:ext cx="7554913" cy="29929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374" y="1303338"/>
            <a:ext cx="7554913" cy="44783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content appears too large please reduce the size of the font.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0724D-5874-C573-BE68-E74D305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DC75F0-FC33-50C5-4836-14CADF87FA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293B4-51DD-6A15-3268-DC88E0FC951D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FAEA03D-D3A8-FC8F-37D0-7EAB8EC481ED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7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A35D6C9-1CA0-9878-3F7C-4F790C689C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3000" y="1303338"/>
            <a:ext cx="5602288" cy="4488605"/>
          </a:xfrm>
          <a:prstGeom prst="roundRect">
            <a:avLst>
              <a:gd name="adj" fmla="val 41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appears outside of grey placeholder please reduce the size of the font.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37B329-27DE-51CE-F4B6-EB1199B217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125" y="1303338"/>
            <a:ext cx="5601600" cy="4488605"/>
          </a:xfrm>
          <a:prstGeom prst="roundRect">
            <a:avLst>
              <a:gd name="adj" fmla="val 39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appears outside of grey placeholder please reduce the size of the font.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1943"/>
            <a:ext cx="5607050" cy="29929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 dirty="0"/>
              <a:t>Insert Source text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216325" y="5792438"/>
            <a:ext cx="56089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 dirty="0"/>
              <a:t>Insert Source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3DBB-00A9-4F08-A07C-9ED9733E007D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D2390426-9D2D-4F00-A428-511448A9836C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37A7E-4BE8-4B01-BC5B-6FE33BA2DB0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7596A-DFCB-4141-B4D9-E8297363009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D8B1503-3382-4C3A-A672-A88D048E0DA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19100" y="1454538"/>
            <a:ext cx="5493650" cy="781200"/>
          </a:xfrm>
          <a:prstGeom prst="rect">
            <a:avLst/>
          </a:prstGeom>
        </p:spPr>
        <p:txBody>
          <a:bodyPr wrap="square" lIns="36000" tIns="36000" rIns="36000" bIns="36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subheading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C1C57B-5831-4901-8605-655DBB075B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277344" y="1454538"/>
            <a:ext cx="5493600" cy="781200"/>
          </a:xfrm>
          <a:prstGeom prst="rect">
            <a:avLst/>
          </a:prstGeom>
        </p:spPr>
        <p:txBody>
          <a:bodyPr wrap="square" lIns="36000" tIns="36000" rIns="36000" bIns="36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subheading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8AF01B-B7EE-69F0-3113-1E07C2D5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0D87C1-85C7-40B7-3EF5-0997E04A30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DBE383-AB10-CC3B-D342-10443E02C93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E7A351A-B15B-3DA1-263F-714BB7432559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, Title and Subtitle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106790" y="1303338"/>
            <a:ext cx="7978421" cy="4487862"/>
          </a:xfrm>
          <a:prstGeom prst="roundRect">
            <a:avLst>
              <a:gd name="adj" fmla="val 3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08000" tIns="1008000">
            <a:no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on the film icon to insert video]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2204-289D-4897-A24D-92B4E89E417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E42D3BA-5EF1-4DB6-ACB2-E19A79A4A64E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A5764-43D8-49B1-8CCF-1E44D258B4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5ACE-65A6-48E3-AD24-12A240BC4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9DC526-9754-7DE6-EAC5-B9EB6B6E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C0347F-097D-6010-8D87-88D141F8B2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23D2E9-B2C7-255F-E578-0BCEF8C8BF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180677-148E-F381-0168-9327D51EF5C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E10F851-9956-BDE2-1DA3-0125BE310B9D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9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44A2-1C9C-FB10-07A8-CED6CF0274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42888" y="242888"/>
            <a:ext cx="11352439" cy="6384013"/>
          </a:xfrm>
          <a:prstGeom prst="roundRect">
            <a:avLst>
              <a:gd name="adj" fmla="val 29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08000" tIns="108000" bIns="1224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on the film icon to insert video]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0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1303338"/>
            <a:ext cx="3652838" cy="4787862"/>
          </a:xfrm>
          <a:prstGeom prst="roundRect">
            <a:avLst>
              <a:gd name="adj" fmla="val 504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[The image can then be scaled within the frame by using the ‘Crop’ feature in the ‘Picture Format’ tab of the ribbon.</a:t>
            </a:r>
            <a:r>
              <a:rPr lang="en-US" dirty="0"/>
              <a:t>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4907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018087B-459D-4729-B449-CCF6702E8E13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2400"/>
            <a:ext cx="7555231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5B623F-E1ED-BC6F-EAB9-2F7C7BB5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5B934E4-D94D-494D-8E16-6927D2105C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C03FD5-9F96-2D56-07D6-C43A8485D860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35E16B8-17D3-543D-006C-0A00D7BCD6B2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4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10E2EBD-4DBA-A411-89A3-C363C68F93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6079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10E2EBD-4DBA-A411-89A3-C363C68F9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489062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9163369-E20E-4F1F-9100-6DD4DDB346C3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219C323-6E00-D14B-433A-AFFED48030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7"/>
            <a:ext cx="7554913" cy="4788000"/>
          </a:xfrm>
          <a:custGeom>
            <a:avLst/>
            <a:gdLst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26638 w 7554913"/>
              <a:gd name="connsiteY8" fmla="*/ 1402309 h 4788000"/>
              <a:gd name="connsiteX9" fmla="*/ 807326 w 7554913"/>
              <a:gd name="connsiteY9" fmla="*/ 937371 h 4788000"/>
              <a:gd name="connsiteX10" fmla="*/ 850924 w 7554913"/>
              <a:gd name="connsiteY10" fmla="*/ 893772 h 4788000"/>
              <a:gd name="connsiteX11" fmla="*/ 850924 w 7554913"/>
              <a:gd name="connsiteY11" fmla="*/ 639447 h 4788000"/>
              <a:gd name="connsiteX12" fmla="*/ 1360669 w 7554913"/>
              <a:gd name="connsiteY12" fmla="*/ 12872 h 4788000"/>
              <a:gd name="connsiteX13" fmla="*/ 1482160 w 7554913"/>
              <a:gd name="connsiteY13" fmla="*/ 815 h 4788000"/>
              <a:gd name="connsiteX14" fmla="*/ 1697038 w 7554913"/>
              <a:gd name="connsiteY14" fmla="*/ 815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5527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5527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5527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54913" h="4788000">
                <a:moveTo>
                  <a:pt x="1697038" y="0"/>
                </a:moveTo>
                <a:lnTo>
                  <a:pt x="7378379" y="0"/>
                </a:lnTo>
                <a:cubicBezTo>
                  <a:pt x="7475876" y="0"/>
                  <a:pt x="7554913" y="79037"/>
                  <a:pt x="7554913" y="176534"/>
                </a:cubicBezTo>
                <a:lnTo>
                  <a:pt x="7554913" y="4611466"/>
                </a:lnTo>
                <a:cubicBezTo>
                  <a:pt x="7554913" y="4708963"/>
                  <a:pt x="7475876" y="4788000"/>
                  <a:pt x="7378379" y="4788000"/>
                </a:cubicBezTo>
                <a:lnTo>
                  <a:pt x="176534" y="4788000"/>
                </a:lnTo>
                <a:cubicBezTo>
                  <a:pt x="79037" y="4788000"/>
                  <a:pt x="0" y="4708963"/>
                  <a:pt x="0" y="4611466"/>
                </a:cubicBezTo>
                <a:lnTo>
                  <a:pt x="0" y="1552711"/>
                </a:lnTo>
                <a:cubicBezTo>
                  <a:pt x="8759" y="1063964"/>
                  <a:pt x="590287" y="923198"/>
                  <a:pt x="807326" y="937371"/>
                </a:cubicBezTo>
                <a:cubicBezTo>
                  <a:pt x="836392" y="937371"/>
                  <a:pt x="850924" y="915573"/>
                  <a:pt x="850924" y="893772"/>
                </a:cubicBezTo>
                <a:lnTo>
                  <a:pt x="850924" y="639447"/>
                </a:lnTo>
                <a:cubicBezTo>
                  <a:pt x="850924" y="327898"/>
                  <a:pt x="1067897" y="71983"/>
                  <a:pt x="1360669" y="12872"/>
                </a:cubicBezTo>
                <a:lnTo>
                  <a:pt x="1482160" y="815"/>
                </a:lnTo>
                <a:lnTo>
                  <a:pt x="1697038" y="815"/>
                </a:lnTo>
                <a:lnTo>
                  <a:pt x="169703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2000" tIns="216000" rIns="72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B84926-EEA3-D13A-C1FB-3FEC18A7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464933-1F00-DED1-00C8-C81A38AE38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DCCF40-1773-437E-7AB4-DDD201CB4D42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754CC1B-BB75-5C08-0EF4-4609414315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6079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754CC1B-BB75-5C08-0EF4-460941431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9A05D5A-9CCC-5188-4E3A-BF14F2F84135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489062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B729584D-3365-47B8-9AC0-24723AB0A2D0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8DB8D52-5A42-AF02-A231-C38CC50C6F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7"/>
            <a:ext cx="7554913" cy="4787900"/>
          </a:xfrm>
          <a:custGeom>
            <a:avLst/>
            <a:gdLst>
              <a:gd name="connsiteX0" fmla="*/ 176482 w 7554913"/>
              <a:gd name="connsiteY0" fmla="*/ 0 h 4787900"/>
              <a:gd name="connsiteX1" fmla="*/ 7378431 w 7554913"/>
              <a:gd name="connsiteY1" fmla="*/ 0 h 4787900"/>
              <a:gd name="connsiteX2" fmla="*/ 7554913 w 7554913"/>
              <a:gd name="connsiteY2" fmla="*/ 176482 h 4787900"/>
              <a:gd name="connsiteX3" fmla="*/ 7554913 w 7554913"/>
              <a:gd name="connsiteY3" fmla="*/ 4611418 h 4787900"/>
              <a:gd name="connsiteX4" fmla="*/ 7378431 w 7554913"/>
              <a:gd name="connsiteY4" fmla="*/ 4787900 h 4787900"/>
              <a:gd name="connsiteX5" fmla="*/ 176482 w 7554913"/>
              <a:gd name="connsiteY5" fmla="*/ 4787900 h 4787900"/>
              <a:gd name="connsiteX6" fmla="*/ 0 w 7554913"/>
              <a:gd name="connsiteY6" fmla="*/ 4611418 h 4787900"/>
              <a:gd name="connsiteX7" fmla="*/ 0 w 7554913"/>
              <a:gd name="connsiteY7" fmla="*/ 2799479 h 4787900"/>
              <a:gd name="connsiteX8" fmla="*/ 3012 w 7554913"/>
              <a:gd name="connsiteY8" fmla="*/ 2763995 h 4787900"/>
              <a:gd name="connsiteX9" fmla="*/ 415133 w 7554913"/>
              <a:gd name="connsiteY9" fmla="*/ 2402680 h 4787900"/>
              <a:gd name="connsiteX10" fmla="*/ 415133 w 7554913"/>
              <a:gd name="connsiteY10" fmla="*/ 2385217 h 4787900"/>
              <a:gd name="connsiteX11" fmla="*/ 3012 w 7554913"/>
              <a:gd name="connsiteY11" fmla="*/ 2023907 h 4787900"/>
              <a:gd name="connsiteX12" fmla="*/ 0 w 7554913"/>
              <a:gd name="connsiteY12" fmla="*/ 1988423 h 4787900"/>
              <a:gd name="connsiteX13" fmla="*/ 0 w 7554913"/>
              <a:gd name="connsiteY13" fmla="*/ 176482 h 4787900"/>
              <a:gd name="connsiteX14" fmla="*/ 176482 w 7554913"/>
              <a:gd name="connsiteY14" fmla="*/ 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54913" h="4787900">
                <a:moveTo>
                  <a:pt x="176482" y="0"/>
                </a:moveTo>
                <a:lnTo>
                  <a:pt x="7378431" y="0"/>
                </a:lnTo>
                <a:cubicBezTo>
                  <a:pt x="7475899" y="0"/>
                  <a:pt x="7554913" y="79014"/>
                  <a:pt x="7554913" y="176482"/>
                </a:cubicBezTo>
                <a:lnTo>
                  <a:pt x="7554913" y="4611418"/>
                </a:lnTo>
                <a:cubicBezTo>
                  <a:pt x="7554913" y="4708886"/>
                  <a:pt x="7475899" y="4787900"/>
                  <a:pt x="7378431" y="4787900"/>
                </a:cubicBezTo>
                <a:lnTo>
                  <a:pt x="176482" y="4787900"/>
                </a:lnTo>
                <a:cubicBezTo>
                  <a:pt x="79014" y="4787900"/>
                  <a:pt x="0" y="4708886"/>
                  <a:pt x="0" y="4611418"/>
                </a:cubicBezTo>
                <a:lnTo>
                  <a:pt x="0" y="2799479"/>
                </a:lnTo>
                <a:lnTo>
                  <a:pt x="3012" y="2763995"/>
                </a:lnTo>
                <a:cubicBezTo>
                  <a:pt x="35433" y="2581833"/>
                  <a:pt x="179824" y="2466853"/>
                  <a:pt x="415133" y="2402680"/>
                </a:cubicBezTo>
                <a:cubicBezTo>
                  <a:pt x="425612" y="2399188"/>
                  <a:pt x="425612" y="2388709"/>
                  <a:pt x="415133" y="2385217"/>
                </a:cubicBezTo>
                <a:cubicBezTo>
                  <a:pt x="179824" y="2321043"/>
                  <a:pt x="35433" y="2206068"/>
                  <a:pt x="3012" y="2023907"/>
                </a:cubicBezTo>
                <a:lnTo>
                  <a:pt x="0" y="1988423"/>
                </a:lnTo>
                <a:lnTo>
                  <a:pt x="0" y="176482"/>
                </a:lnTo>
                <a:cubicBezTo>
                  <a:pt x="0" y="79014"/>
                  <a:pt x="79014" y="0"/>
                  <a:pt x="1764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2000" tIns="216000" rIns="72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744E32-9E6E-5A11-A7A0-D8AFCFED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AF8F91-23D2-DD88-482D-7FAFF27C51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B64EB2-7F66-5CCC-3945-F5156896877F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C5B506-7665-AFF6-5244-82648A658A8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2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DFB8F13-AB38-63DB-D1F1-86B6EF73DD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242888"/>
            <a:ext cx="3652838" cy="5848312"/>
          </a:xfrm>
          <a:custGeom>
            <a:avLst/>
            <a:gdLst>
              <a:gd name="connsiteX0" fmla="*/ 190569 w 3652838"/>
              <a:gd name="connsiteY0" fmla="*/ 0 h 5848312"/>
              <a:gd name="connsiteX1" fmla="*/ 3462269 w 3652838"/>
              <a:gd name="connsiteY1" fmla="*/ 0 h 5848312"/>
              <a:gd name="connsiteX2" fmla="*/ 3652838 w 3652838"/>
              <a:gd name="connsiteY2" fmla="*/ 190569 h 5848312"/>
              <a:gd name="connsiteX3" fmla="*/ 3652838 w 3652838"/>
              <a:gd name="connsiteY3" fmla="*/ 5657743 h 5848312"/>
              <a:gd name="connsiteX4" fmla="*/ 3462269 w 3652838"/>
              <a:gd name="connsiteY4" fmla="*/ 5848312 h 5848312"/>
              <a:gd name="connsiteX5" fmla="*/ 190569 w 3652838"/>
              <a:gd name="connsiteY5" fmla="*/ 5848312 h 5848312"/>
              <a:gd name="connsiteX6" fmla="*/ 0 w 3652838"/>
              <a:gd name="connsiteY6" fmla="*/ 5657743 h 5848312"/>
              <a:gd name="connsiteX7" fmla="*/ 0 w 3652838"/>
              <a:gd name="connsiteY7" fmla="*/ 3402065 h 5848312"/>
              <a:gd name="connsiteX8" fmla="*/ 7373 w 3652838"/>
              <a:gd name="connsiteY8" fmla="*/ 3315183 h 5848312"/>
              <a:gd name="connsiteX9" fmla="*/ 442863 w 3652838"/>
              <a:gd name="connsiteY9" fmla="*/ 2933380 h 5848312"/>
              <a:gd name="connsiteX10" fmla="*/ 442863 w 3652838"/>
              <a:gd name="connsiteY10" fmla="*/ 2914928 h 5848312"/>
              <a:gd name="connsiteX11" fmla="*/ 7373 w 3652838"/>
              <a:gd name="connsiteY11" fmla="*/ 2533130 h 5848312"/>
              <a:gd name="connsiteX12" fmla="*/ 0 w 3652838"/>
              <a:gd name="connsiteY12" fmla="*/ 2446249 h 5848312"/>
              <a:gd name="connsiteX13" fmla="*/ 0 w 3652838"/>
              <a:gd name="connsiteY13" fmla="*/ 190569 h 5848312"/>
              <a:gd name="connsiteX14" fmla="*/ 190569 w 3652838"/>
              <a:gd name="connsiteY14" fmla="*/ 0 h 58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2838" h="5848312">
                <a:moveTo>
                  <a:pt x="190569" y="0"/>
                </a:moveTo>
                <a:lnTo>
                  <a:pt x="3462269" y="0"/>
                </a:lnTo>
                <a:cubicBezTo>
                  <a:pt x="3567517" y="0"/>
                  <a:pt x="3652838" y="85321"/>
                  <a:pt x="3652838" y="190569"/>
                </a:cubicBezTo>
                <a:lnTo>
                  <a:pt x="3652838" y="5657743"/>
                </a:lnTo>
                <a:cubicBezTo>
                  <a:pt x="3652838" y="5762991"/>
                  <a:pt x="3567517" y="5848312"/>
                  <a:pt x="3462269" y="5848312"/>
                </a:cubicBezTo>
                <a:lnTo>
                  <a:pt x="190569" y="5848312"/>
                </a:lnTo>
                <a:cubicBezTo>
                  <a:pt x="85321" y="5848312"/>
                  <a:pt x="0" y="5762991"/>
                  <a:pt x="0" y="5657743"/>
                </a:cubicBezTo>
                <a:lnTo>
                  <a:pt x="0" y="3402065"/>
                </a:lnTo>
                <a:lnTo>
                  <a:pt x="7373" y="3315183"/>
                </a:lnTo>
                <a:cubicBezTo>
                  <a:pt x="41632" y="3122692"/>
                  <a:pt x="194211" y="3001193"/>
                  <a:pt x="442863" y="2933380"/>
                </a:cubicBezTo>
                <a:cubicBezTo>
                  <a:pt x="453936" y="2929691"/>
                  <a:pt x="453936" y="2918617"/>
                  <a:pt x="442863" y="2914928"/>
                </a:cubicBezTo>
                <a:cubicBezTo>
                  <a:pt x="194211" y="2847115"/>
                  <a:pt x="41632" y="2725620"/>
                  <a:pt x="7373" y="2533130"/>
                </a:cubicBezTo>
                <a:lnTo>
                  <a:pt x="0" y="2446249"/>
                </a:lnTo>
                <a:lnTo>
                  <a:pt x="0" y="190569"/>
                </a:lnTo>
                <a:cubicBezTo>
                  <a:pt x="0" y="85321"/>
                  <a:pt x="85321" y="0"/>
                  <a:pt x="1905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08000" tIns="576000" rIns="108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text]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4907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018087B-459D-4729-B449-CCF6702E8E13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2400"/>
            <a:ext cx="7555231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02126E-B6A8-2921-6EF1-1AB371E2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42888"/>
            <a:ext cx="7554912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475D3A0-2D66-AC67-134B-77A55D269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7554913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1FF2E9-41D3-FCB0-8100-2CB5AD7B063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4A6B2A-6054-FB98-6941-36A9785D96EC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6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C1E2B43-F98E-82F3-DBAA-FC13402D7C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242888"/>
            <a:ext cx="7554914" cy="5848312"/>
          </a:xfrm>
          <a:custGeom>
            <a:avLst/>
            <a:gdLst>
              <a:gd name="connsiteX0" fmla="*/ 2145019 w 7554914"/>
              <a:gd name="connsiteY0" fmla="*/ 0 h 5848312"/>
              <a:gd name="connsiteX1" fmla="*/ 7370751 w 7554914"/>
              <a:gd name="connsiteY1" fmla="*/ 0 h 5848312"/>
              <a:gd name="connsiteX2" fmla="*/ 7554914 w 7554914"/>
              <a:gd name="connsiteY2" fmla="*/ 184163 h 5848312"/>
              <a:gd name="connsiteX3" fmla="*/ 7554914 w 7554914"/>
              <a:gd name="connsiteY3" fmla="*/ 5664149 h 5848312"/>
              <a:gd name="connsiteX4" fmla="*/ 7370751 w 7554914"/>
              <a:gd name="connsiteY4" fmla="*/ 5848312 h 5848312"/>
              <a:gd name="connsiteX5" fmla="*/ 184163 w 7554914"/>
              <a:gd name="connsiteY5" fmla="*/ 5848312 h 5848312"/>
              <a:gd name="connsiteX6" fmla="*/ 0 w 7554914"/>
              <a:gd name="connsiteY6" fmla="*/ 5664149 h 5848312"/>
              <a:gd name="connsiteX7" fmla="*/ 0 w 7554914"/>
              <a:gd name="connsiteY7" fmla="*/ 2161063 h 5848312"/>
              <a:gd name="connsiteX8" fmla="*/ 38324 w 7554914"/>
              <a:gd name="connsiteY8" fmla="*/ 2036037 h 5848312"/>
              <a:gd name="connsiteX9" fmla="*/ 1172960 w 7554914"/>
              <a:gd name="connsiteY9" fmla="*/ 1360305 h 5848312"/>
              <a:gd name="connsiteX10" fmla="*/ 1236325 w 7554914"/>
              <a:gd name="connsiteY10" fmla="*/ 1296939 h 5848312"/>
              <a:gd name="connsiteX11" fmla="*/ 1236325 w 7554914"/>
              <a:gd name="connsiteY11" fmla="*/ 927309 h 5848312"/>
              <a:gd name="connsiteX12" fmla="*/ 1977178 w 7554914"/>
              <a:gd name="connsiteY12" fmla="*/ 16657 h 58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54914" h="5848312">
                <a:moveTo>
                  <a:pt x="2145019" y="0"/>
                </a:moveTo>
                <a:lnTo>
                  <a:pt x="7370751" y="0"/>
                </a:lnTo>
                <a:cubicBezTo>
                  <a:pt x="7472461" y="0"/>
                  <a:pt x="7554914" y="82453"/>
                  <a:pt x="7554914" y="184163"/>
                </a:cubicBezTo>
                <a:lnTo>
                  <a:pt x="7554914" y="5664149"/>
                </a:lnTo>
                <a:cubicBezTo>
                  <a:pt x="7554914" y="5765859"/>
                  <a:pt x="7472461" y="5848312"/>
                  <a:pt x="7370751" y="5848312"/>
                </a:cubicBezTo>
                <a:lnTo>
                  <a:pt x="184163" y="5848312"/>
                </a:lnTo>
                <a:cubicBezTo>
                  <a:pt x="82453" y="5848312"/>
                  <a:pt x="0" y="5765859"/>
                  <a:pt x="0" y="5664149"/>
                </a:cubicBezTo>
                <a:lnTo>
                  <a:pt x="0" y="2161063"/>
                </a:lnTo>
                <a:lnTo>
                  <a:pt x="38324" y="2036037"/>
                </a:lnTo>
                <a:cubicBezTo>
                  <a:pt x="232381" y="1588024"/>
                  <a:pt x="681881" y="1376146"/>
                  <a:pt x="1172960" y="1360305"/>
                </a:cubicBezTo>
                <a:cubicBezTo>
                  <a:pt x="1215204" y="1360305"/>
                  <a:pt x="1236325" y="1328624"/>
                  <a:pt x="1236325" y="1296939"/>
                </a:cubicBezTo>
                <a:lnTo>
                  <a:pt x="1236325" y="927309"/>
                </a:lnTo>
                <a:cubicBezTo>
                  <a:pt x="1236325" y="474509"/>
                  <a:pt x="1551669" y="102568"/>
                  <a:pt x="1977178" y="166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576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304101"/>
            <a:ext cx="3652839" cy="44907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018087B-459D-4729-B449-CCF6702E8E13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2993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8CFF33-B49E-9711-53F9-19D0CC0A1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6" y="242888"/>
            <a:ext cx="390525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A3CE1FB-D5F5-92E1-9D34-DB8E8889C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3905250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91AF96-43AB-49E0-5AA2-71826DA96391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96294BD-73D4-ECCE-653C-2F2D34CF4FB5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6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2100262"/>
            <a:ext cx="3652838" cy="36921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2DC6169B-19DB-4994-BA6B-38503C57DC8A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FC42DF1-9B7E-9A5C-E40E-35292FD97B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126" y="1303338"/>
            <a:ext cx="3480970" cy="796925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edit subheading text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42A83F9-173D-2F5C-840B-653949B4C5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48179" y="1303337"/>
            <a:ext cx="7977108" cy="4787900"/>
          </a:xfrm>
          <a:custGeom>
            <a:avLst/>
            <a:gdLst>
              <a:gd name="connsiteX0" fmla="*/ 594703 w 7977108"/>
              <a:gd name="connsiteY0" fmla="*/ 0 h 4787900"/>
              <a:gd name="connsiteX1" fmla="*/ 7804600 w 7977108"/>
              <a:gd name="connsiteY1" fmla="*/ 0 h 4787900"/>
              <a:gd name="connsiteX2" fmla="*/ 7977108 w 7977108"/>
              <a:gd name="connsiteY2" fmla="*/ 172508 h 4787900"/>
              <a:gd name="connsiteX3" fmla="*/ 7977108 w 7977108"/>
              <a:gd name="connsiteY3" fmla="*/ 4615392 h 4787900"/>
              <a:gd name="connsiteX4" fmla="*/ 7804600 w 7977108"/>
              <a:gd name="connsiteY4" fmla="*/ 4787900 h 4787900"/>
              <a:gd name="connsiteX5" fmla="*/ 594703 w 7977108"/>
              <a:gd name="connsiteY5" fmla="*/ 4787900 h 4787900"/>
              <a:gd name="connsiteX6" fmla="*/ 422195 w 7977108"/>
              <a:gd name="connsiteY6" fmla="*/ 4615392 h 4787900"/>
              <a:gd name="connsiteX7" fmla="*/ 422195 w 7977108"/>
              <a:gd name="connsiteY7" fmla="*/ 1002316 h 4787900"/>
              <a:gd name="connsiteX8" fmla="*/ 419981 w 7977108"/>
              <a:gd name="connsiteY8" fmla="*/ 976226 h 4787900"/>
              <a:gd name="connsiteX9" fmla="*/ 7859 w 7977108"/>
              <a:gd name="connsiteY9" fmla="*/ 614915 h 4787900"/>
              <a:gd name="connsiteX10" fmla="*/ 7859 w 7977108"/>
              <a:gd name="connsiteY10" fmla="*/ 597453 h 4787900"/>
              <a:gd name="connsiteX11" fmla="*/ 419981 w 7977108"/>
              <a:gd name="connsiteY11" fmla="*/ 236137 h 4787900"/>
              <a:gd name="connsiteX12" fmla="*/ 422195 w 7977108"/>
              <a:gd name="connsiteY12" fmla="*/ 210041 h 4787900"/>
              <a:gd name="connsiteX13" fmla="*/ 422195 w 7977108"/>
              <a:gd name="connsiteY13" fmla="*/ 172508 h 4787900"/>
              <a:gd name="connsiteX14" fmla="*/ 594703 w 7977108"/>
              <a:gd name="connsiteY14" fmla="*/ 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77108" h="4787900">
                <a:moveTo>
                  <a:pt x="594703" y="0"/>
                </a:moveTo>
                <a:lnTo>
                  <a:pt x="7804600" y="0"/>
                </a:lnTo>
                <a:cubicBezTo>
                  <a:pt x="7899874" y="0"/>
                  <a:pt x="7977108" y="77234"/>
                  <a:pt x="7977108" y="172508"/>
                </a:cubicBezTo>
                <a:lnTo>
                  <a:pt x="7977108" y="4615392"/>
                </a:lnTo>
                <a:cubicBezTo>
                  <a:pt x="7977108" y="4710666"/>
                  <a:pt x="7899874" y="4787900"/>
                  <a:pt x="7804600" y="4787900"/>
                </a:cubicBezTo>
                <a:lnTo>
                  <a:pt x="594703" y="4787900"/>
                </a:lnTo>
                <a:cubicBezTo>
                  <a:pt x="499429" y="4787900"/>
                  <a:pt x="422195" y="4710666"/>
                  <a:pt x="422195" y="4615392"/>
                </a:cubicBezTo>
                <a:lnTo>
                  <a:pt x="422195" y="1002316"/>
                </a:lnTo>
                <a:lnTo>
                  <a:pt x="419981" y="976226"/>
                </a:lnTo>
                <a:cubicBezTo>
                  <a:pt x="387560" y="794064"/>
                  <a:pt x="243169" y="679089"/>
                  <a:pt x="7859" y="614915"/>
                </a:cubicBezTo>
                <a:cubicBezTo>
                  <a:pt x="-2620" y="611423"/>
                  <a:pt x="-2620" y="600944"/>
                  <a:pt x="7859" y="597453"/>
                </a:cubicBezTo>
                <a:cubicBezTo>
                  <a:pt x="243169" y="533278"/>
                  <a:pt x="387560" y="418299"/>
                  <a:pt x="419981" y="236137"/>
                </a:cubicBezTo>
                <a:lnTo>
                  <a:pt x="422195" y="210041"/>
                </a:lnTo>
                <a:lnTo>
                  <a:pt x="422195" y="172508"/>
                </a:lnTo>
                <a:cubicBezTo>
                  <a:pt x="422195" y="77234"/>
                  <a:pt x="499429" y="0"/>
                  <a:pt x="59470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00000" tIns="216000" rIns="540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92BEDA-CC1A-B239-4AEA-C3F37E21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750812B-2C47-57D4-77B8-4674E64952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E5D052-D1E8-918C-87BF-6E3142B87FEF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5840FC4-EF91-6057-D142-8946C40663E0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0D3666-6EB4-2815-6D2E-EFE946A218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443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0D3666-6EB4-2815-6D2E-EFE946A218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CD0C9FF5-5269-0182-FD37-55478A13B6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D015E68-9B94-B2B9-2F33-1D9732CC14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8F29C9-8F7E-1D4B-3005-616565FA7753}"/>
              </a:ext>
            </a:extLst>
          </p:cNvPr>
          <p:cNvSpPr/>
          <p:nvPr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F7007A-5965-5814-8FF8-29077566C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700" y="5010784"/>
            <a:ext cx="11150600" cy="5480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enter 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A64F09-F5D8-B6EE-7ED5-2B69A4668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700" y="5558794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subtitle / 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1AA76-84DB-E6D7-7F67-E7CF37FEEDBC}"/>
              </a:ext>
            </a:extLst>
          </p:cNvPr>
          <p:cNvSpPr/>
          <p:nvPr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chemeClr val="tx2"/>
                </a:solidFill>
                <a:latin typeface="+mn-lt"/>
              </a:rPr>
              <a:t>gsk.com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8155D66-36CA-D9A7-7EDA-E532E6237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55F83A6-67EC-BF30-F3AD-7891EB5F2F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443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55F83A6-67EC-BF30-F3AD-7891EB5F2F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357E4C88-FB78-C0EB-6CA2-6DB87B6473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0E51AA2-DEA8-2D1B-54F8-4EE8EBF4ABFD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D691E-620B-C251-3069-82DAB53E7FE8}"/>
              </a:ext>
            </a:extLst>
          </p:cNvPr>
          <p:cNvSpPr/>
          <p:nvPr userDrawn="1"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chemeClr val="tx2"/>
                </a:solidFill>
                <a:latin typeface="+mn-lt"/>
              </a:rPr>
              <a:t>gsk.com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20F982-80BA-58FA-0389-6CA3EEEAB0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303338"/>
            <a:ext cx="5602288" cy="478592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 </a:t>
            </a: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223001" y="1303338"/>
            <a:ext cx="5602288" cy="2049077"/>
          </a:xfrm>
          <a:prstGeom prst="roundRect">
            <a:avLst>
              <a:gd name="adj" fmla="val 85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6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</a:t>
            </a:r>
            <a:br>
              <a:rPr lang="en-US" dirty="0"/>
            </a:br>
            <a:r>
              <a:rPr lang="en-US" dirty="0"/>
              <a:t>using the ‘Crop’ feature in the ‘Picture Format’ tab </a:t>
            </a:r>
            <a:br>
              <a:rPr lang="en-US" dirty="0"/>
            </a:br>
            <a:r>
              <a:rPr lang="en-US" dirty="0"/>
              <a:t>of the ribbon. Right click on image to add/edit alt text]</a:t>
            </a:r>
            <a:endParaRPr lang="en-GB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223001" y="3383480"/>
            <a:ext cx="5602287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35" name="Picture Placeholder 8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223001" y="3713345"/>
            <a:ext cx="5602288" cy="2048029"/>
          </a:xfrm>
          <a:prstGeom prst="roundRect">
            <a:avLst>
              <a:gd name="adj" fmla="val 84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6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</a:t>
            </a:r>
            <a:br>
              <a:rPr lang="en-US" dirty="0"/>
            </a:br>
            <a:r>
              <a:rPr lang="en-US" dirty="0"/>
              <a:t>using the ‘Crop’ feature in the ‘Picture Format’ tab </a:t>
            </a:r>
            <a:br>
              <a:rPr lang="en-US" dirty="0"/>
            </a:br>
            <a:r>
              <a:rPr lang="en-US" dirty="0"/>
              <a:t>of the ribbon. Right click on image to add/edit alt text]</a:t>
            </a:r>
            <a:endParaRPr lang="en-GB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223001" y="5792438"/>
            <a:ext cx="5602287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A279A2-5C44-FF2E-B384-6E6E2D4B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A0BC10E-676C-5CAF-16CC-96A54F223F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5935EB-46DA-41B4-C62C-331192886E84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FB077E6-A497-BD51-F093-6A35A273C69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98372C-60D7-1ED9-3EFF-2756FA6C68A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pPr/>
              <a:t>03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C5852-2B79-0889-D490-2D9D48ED856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9CBD-60F9-2B1C-8BB7-986A6440AC8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9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78592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 </a:t>
            </a: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8"/>
            <a:ext cx="3649663" cy="4471820"/>
          </a:xfrm>
          <a:prstGeom prst="roundRect">
            <a:avLst>
              <a:gd name="adj" fmla="val 484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8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text]</a:t>
            </a:r>
            <a:endParaRPr lang="en-GB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270376" y="5790465"/>
            <a:ext cx="3650970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172450" y="1303338"/>
            <a:ext cx="3650400" cy="4471200"/>
          </a:xfrm>
          <a:prstGeom prst="roundRect">
            <a:avLst>
              <a:gd name="adj" fmla="val 5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8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text]</a:t>
            </a:r>
            <a:endParaRPr lang="en-GB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8172450" y="5792438"/>
            <a:ext cx="3652838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258698-286C-88FD-70CB-ECDC7EEF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D5C8553-9D06-642B-D0A0-1E6DF4F5C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C8E6EBF-1077-88CA-250A-BC3D173D6251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92829F7-D00B-D1D9-8C3F-B46975A49CE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99C54-6159-EC9E-9863-DD9A3C49E55B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pPr/>
              <a:t>03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ADD13-5880-A386-07C6-8DE7F4778E9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3B5DC-D84D-A373-397E-A4D34C34496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3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11AFB533-57EF-4766-9D87-DAD3C67F4A40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3A39-D8B7-A2C0-89DB-5314F345D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125" y="5792400"/>
            <a:ext cx="11460163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E2FA657-3A41-6C8A-7C73-5FF4D5761F76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365119" y="1303338"/>
            <a:ext cx="11459625" cy="4489450"/>
          </a:xfrm>
        </p:spPr>
        <p:txBody>
          <a:bodyPr lIns="36000" rIns="36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[Click TABLE icon to insert table.]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A4EB32-D948-C409-F1E5-9F712310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30107F-6B57-65E7-BD35-CCB493B8D6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611BFB-31C6-6656-90B9-BB1C81967B2F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FC215B3-1FB2-8234-43A0-F10081D89FE6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9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84741D83-B006-4893-8541-66BA34E08C4B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3A39-D8B7-A2C0-89DB-5314F345D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6713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994D5C1-7836-1E91-87FA-56E472221EB3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365125" y="1303338"/>
            <a:ext cx="11460163" cy="4489062"/>
          </a:xfrm>
        </p:spPr>
        <p:txBody>
          <a:bodyPr lIns="36000" rIns="36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[Click CHART icons to insert chart.]</a:t>
            </a:r>
            <a:br>
              <a:rPr lang="en-GB" dirty="0"/>
            </a:br>
            <a:r>
              <a:rPr lang="en-US" dirty="0"/>
              <a:t>Please ensure your chart title, legend, x and y axis titles are minimum 12 pt, Arial black for accessibility.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CEE79-8221-4C6C-2397-0791C954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091ECF0-259D-F144-9708-B8296C87B0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3FC0E92-53E2-6353-15B7-7028E9E80A82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617660-F2DC-E09E-FCD2-2D56713F40B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3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3924AB-56D4-343D-306B-195A924E9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84351E-5906-1465-ED52-DA75D36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BDBB70-10FD-DDED-C062-9AA9276564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DFC7D-EB75-1C71-FBB6-74679DF5FB23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27EE7-29BC-7E7B-5DF4-1D96E07AD3F9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1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di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B0EC8B-993B-9701-B3D4-2FBFA2652A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7B165-5683-4F5F-9FF2-907EF7B970C8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B64CB0-473B-DCCB-4EF6-AD25967272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0C223B-EC3F-01A9-ECD3-7E6A591C40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466546-C07E-BFBF-4B2F-E4D299013F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4800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C54E86-8E74-E1E1-9919-BF95D8B2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936C739-784E-0B16-D78E-DAACEC459B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8BE41CA-ABEC-55CB-D62E-31831DAD300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54C983F-C815-9C16-5CEE-1598AF9E136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D38D92-B4FE-EBC2-768A-73D41DCBE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28" t="12162" r="1499" b="12843"/>
          <a:stretch/>
        </p:blipFill>
        <p:spPr>
          <a:xfrm>
            <a:off x="10847037" y="6191252"/>
            <a:ext cx="1215582" cy="563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3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44B5-6D56-4B59-9C1D-2022F9BFF5DA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A2858F-078E-2E59-C8A6-5102082DA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5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210B85-691C-7298-6DB6-61C25A5191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6115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210B85-691C-7298-6DB6-61C25A519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F7EFD61-0B79-2619-1483-7B804B2C8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235800"/>
            <a:ext cx="11460163" cy="1260000"/>
          </a:xfrm>
        </p:spPr>
        <p:txBody>
          <a:bodyPr vert="horz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enter section header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C9BD8C-031D-7F0A-C46B-D38FB01367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514654"/>
            <a:ext cx="11460164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tx2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section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01FA46-1D8D-93AD-9A24-7740D438F0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175" y="5967611"/>
            <a:ext cx="1401150" cy="422366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465F7C9-2DD0-029B-C39C-E172165ABD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6115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465F7C9-2DD0-029B-C39C-E172165ABD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3C8C0300-5E34-01FA-8DA8-816FE17514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175" y="5967611"/>
            <a:ext cx="1401150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8276E86-C9B6-1B20-0470-A93E9FE7680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6347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8276E86-C9B6-1B20-0470-A93E9FE76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905DD1F-ADCE-21F5-3B42-348B73562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235800"/>
            <a:ext cx="8651875" cy="1260000"/>
          </a:xfrm>
        </p:spPr>
        <p:txBody>
          <a:bodyPr vert="horz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section header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65F606-CDCB-0367-61AA-199FECCB3A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514654"/>
            <a:ext cx="8651876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section 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E066BEF-B097-8826-7B68-974384A3DA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772" t="25173" r="16016" b="28870"/>
          <a:stretch/>
        </p:blipFill>
        <p:spPr>
          <a:xfrm>
            <a:off x="322824" y="5861243"/>
            <a:ext cx="1586940" cy="585704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974C1E3-F673-6C02-80D2-918CC00E2B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36347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974C1E3-F673-6C02-80D2-918CC00E2B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B5553F47-A3E3-7613-63E9-F408F27A9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772" t="25173" r="16016" b="28870"/>
          <a:stretch/>
        </p:blipFill>
        <p:spPr>
          <a:xfrm>
            <a:off x="322824" y="5861243"/>
            <a:ext cx="1586940" cy="58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1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B20AFD6-6925-491B-B024-5E0A32A58D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590" t="25173" r="17185" b="31039"/>
          <a:stretch/>
        </p:blipFill>
        <p:spPr>
          <a:xfrm>
            <a:off x="152399" y="2073890"/>
            <a:ext cx="11992273" cy="45396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90B266-F3BD-2613-5CB9-7E4A4FDFC416}"/>
              </a:ext>
            </a:extLst>
          </p:cNvPr>
          <p:cNvSpPr/>
          <p:nvPr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659A8-C764-F3A5-40B7-A3CB7A35D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A31EE88-6D6C-D069-3146-A339C9601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590" t="25173" r="17185" b="31039"/>
          <a:stretch/>
        </p:blipFill>
        <p:spPr>
          <a:xfrm>
            <a:off x="152399" y="2073890"/>
            <a:ext cx="11992273" cy="45396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45B33E-2C66-175D-1B1C-7BB81E21C5EE}"/>
              </a:ext>
            </a:extLst>
          </p:cNvPr>
          <p:cNvSpPr/>
          <p:nvPr userDrawn="1"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BF19C8-4ECE-0C1F-50D8-D1CBA75107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2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A717EDF-9AA4-491F-3311-9F14A5CFB89C}"/>
              </a:ext>
            </a:extLst>
          </p:cNvPr>
          <p:cNvSpPr/>
          <p:nvPr/>
        </p:nvSpPr>
        <p:spPr bwMode="auto">
          <a:xfrm>
            <a:off x="523973" y="6107998"/>
            <a:ext cx="1806576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AC67F3-7D0E-A071-327B-17B446179DB8}"/>
              </a:ext>
            </a:extLst>
          </p:cNvPr>
          <p:cNvSpPr/>
          <p:nvPr/>
        </p:nvSpPr>
        <p:spPr bwMode="auto">
          <a:xfrm>
            <a:off x="523973" y="4557510"/>
            <a:ext cx="1806576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30BA3B-88CD-41DE-E089-7100E3E52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7432" y="4557510"/>
            <a:ext cx="9414362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18000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DECISION: To seek X’s [single point accountable decision maker] decision to implement A</a:t>
            </a:r>
            <a:br>
              <a:rPr lang="en-US" dirty="0"/>
            </a:br>
            <a:r>
              <a:rPr lang="en-US" dirty="0"/>
              <a:t>INPUT: To receive input to the proposed plan for B</a:t>
            </a:r>
            <a:br>
              <a:rPr lang="en-US" dirty="0"/>
            </a:br>
            <a:r>
              <a:rPr lang="en-US" dirty="0"/>
              <a:t>AWARENESS: To update XXX regarding C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C6E06B6-BD9A-7A5E-5A90-56308009FF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7432" y="6107998"/>
            <a:ext cx="9414362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72000" rIns="180000" bIns="72000" anchor="ctr" anchorCtr="0">
            <a:noAutofit/>
          </a:bodyPr>
          <a:lstStyle>
            <a:lvl1pPr marL="0" indent="0">
              <a:buFont typeface="+mj-lt"/>
              <a:buNone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Single person accountable for this topic / paper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72F201F-277F-F24E-085D-8160B5FF4C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3973" y="4990763"/>
            <a:ext cx="1806576" cy="1040352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clear, focused objectives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for decision, </a:t>
            </a:r>
            <a:br>
              <a:rPr lang="en-US" dirty="0"/>
            </a:br>
            <a:r>
              <a:rPr lang="en-US" dirty="0"/>
              <a:t>(ii) for input </a:t>
            </a:r>
            <a:br>
              <a:rPr lang="en-US" dirty="0"/>
            </a:br>
            <a:r>
              <a:rPr lang="en-US" dirty="0"/>
              <a:t>(iii) for awareness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683597-5ADE-F2A0-A01C-FD8E476ABB8B}"/>
              </a:ext>
            </a:extLst>
          </p:cNvPr>
          <p:cNvSpPr/>
          <p:nvPr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A99F019-A435-B954-ABA9-68CA4DD19B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81F87534-B1D7-C46B-9E66-8AC884393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8B13C-C35B-6F45-C01B-3C6267B26CED}"/>
              </a:ext>
            </a:extLst>
          </p:cNvPr>
          <p:cNvSpPr/>
          <p:nvPr userDrawn="1"/>
        </p:nvSpPr>
        <p:spPr bwMode="auto">
          <a:xfrm>
            <a:off x="523973" y="6107998"/>
            <a:ext cx="1806576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7EAF8D-F928-6A87-2D9C-669CBF910AF3}"/>
              </a:ext>
            </a:extLst>
          </p:cNvPr>
          <p:cNvSpPr/>
          <p:nvPr userDrawn="1"/>
        </p:nvSpPr>
        <p:spPr bwMode="auto">
          <a:xfrm>
            <a:off x="523973" y="4557510"/>
            <a:ext cx="1806576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5555DC-AF4D-D959-E8F8-8DAA516CC473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3E07F268-9821-E4F1-853E-B3387EEAE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R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03810C-0168-8013-6BD1-DF4493DB8F41}"/>
              </a:ext>
            </a:extLst>
          </p:cNvPr>
          <p:cNvSpPr/>
          <p:nvPr/>
        </p:nvSpPr>
        <p:spPr bwMode="auto">
          <a:xfrm>
            <a:off x="242888" y="242888"/>
            <a:ext cx="11704637" cy="58483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GB" sz="9600" kern="0" dirty="0">
                <a:solidFill>
                  <a:schemeClr val="bg1"/>
                </a:solidFill>
              </a:rPr>
              <a:t>Do not use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layouts that appear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after this point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FE542C-8ECE-F9C9-8F96-80B2751F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28" t="12162" r="1499" b="12843"/>
          <a:stretch/>
        </p:blipFill>
        <p:spPr>
          <a:xfrm>
            <a:off x="90711" y="6207919"/>
            <a:ext cx="1215582" cy="563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71DFFD-2455-676B-AE64-9BFFC5437EDC}"/>
              </a:ext>
            </a:extLst>
          </p:cNvPr>
          <p:cNvSpPr/>
          <p:nvPr userDrawn="1"/>
        </p:nvSpPr>
        <p:spPr bwMode="auto">
          <a:xfrm>
            <a:off x="242888" y="242888"/>
            <a:ext cx="11704637" cy="58483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GB" sz="9600" kern="0" dirty="0">
                <a:solidFill>
                  <a:schemeClr val="bg1"/>
                </a:solidFill>
              </a:rPr>
              <a:t>Do not use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layouts that appear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after this point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D3E439-CEEB-5A25-B0DB-B35AA868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28" t="12162" r="1499" b="12843"/>
          <a:stretch/>
        </p:blipFill>
        <p:spPr>
          <a:xfrm>
            <a:off x="90711" y="6207919"/>
            <a:ext cx="1215582" cy="563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8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78871" y="6132244"/>
            <a:ext cx="112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16x9 presentation kit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1288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3924AB-56D4-343D-306B-195A924E9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84351E-5906-1465-ED52-DA75D36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18456"/>
            <a:ext cx="11460163" cy="43088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27EE7-29BC-7E7B-5DF4-1D96E07AD3F9}"/>
              </a:ext>
            </a:extLst>
          </p:cNvPr>
          <p:cNvSpPr/>
          <p:nvPr userDrawn="1"/>
        </p:nvSpPr>
        <p:spPr>
          <a:xfrm>
            <a:off x="0" y="154202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91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/SPA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C59E1C-A015-4BA4-AB7D-EC00F37B815F}"/>
              </a:ext>
            </a:extLst>
          </p:cNvPr>
          <p:cNvSpPr/>
          <p:nvPr/>
        </p:nvSpPr>
        <p:spPr bwMode="auto">
          <a:xfrm>
            <a:off x="365126" y="1307574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EBA022-30B3-B17F-5D7C-3A3D869D35FA}"/>
              </a:ext>
            </a:extLst>
          </p:cNvPr>
          <p:cNvSpPr>
            <a:spLocks/>
          </p:cNvSpPr>
          <p:nvPr/>
        </p:nvSpPr>
        <p:spPr bwMode="auto">
          <a:xfrm>
            <a:off x="365126" y="2778690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Key questions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5A742C-A049-77AC-C2E5-4272D118CC96}"/>
              </a:ext>
            </a:extLst>
          </p:cNvPr>
          <p:cNvSpPr>
            <a:spLocks/>
          </p:cNvSpPr>
          <p:nvPr/>
        </p:nvSpPr>
        <p:spPr bwMode="auto">
          <a:xfrm>
            <a:off x="365126" y="4249806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6507E6-44A7-B4B5-33F1-9F0C0DC0FDE1}"/>
              </a:ext>
            </a:extLst>
          </p:cNvPr>
          <p:cNvSpPr/>
          <p:nvPr/>
        </p:nvSpPr>
        <p:spPr bwMode="auto">
          <a:xfrm>
            <a:off x="365126" y="5720922"/>
            <a:ext cx="1806576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73ECA-2D04-B6E9-1FB4-377F08AA5D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76886-926E-8975-E95D-5BCD6F82E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E9B4D-B613-11AE-72F8-5A0C3EBFD9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ABB6F2-78D4-BCC3-D950-5FAF7FCB8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6" y="242888"/>
            <a:ext cx="7554912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topic / paper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A46E8B4-4C83-8DD1-80BB-CC03BD24AF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7554913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19B5E4-F2A8-7F44-855D-F41DDE3B3D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72450" y="694948"/>
            <a:ext cx="3649661" cy="352801"/>
          </a:xfrm>
        </p:spPr>
        <p:txBody>
          <a:bodyPr lIns="0" tIns="0" rIns="0" bIns="18000" anchor="b" anchorCtr="0">
            <a:noAutofit/>
          </a:bodyPr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date of session 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72F201F-277F-F24E-085D-8160B5FF4C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5126" y="1777158"/>
            <a:ext cx="1695450" cy="926921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clear, focused objectives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for decision, </a:t>
            </a:r>
            <a:br>
              <a:rPr lang="en-US" dirty="0"/>
            </a:br>
            <a:r>
              <a:rPr lang="en-US" dirty="0"/>
              <a:t>(ii) for input </a:t>
            </a:r>
            <a:br>
              <a:rPr lang="en-US" dirty="0"/>
            </a:br>
            <a:r>
              <a:rPr lang="en-US" dirty="0"/>
              <a:t>(iii) for awareness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D6FC89-B057-E6C5-C8EA-1FC8CB31B6CA}"/>
              </a:ext>
            </a:extLst>
          </p:cNvPr>
          <p:cNvSpPr/>
          <p:nvPr/>
        </p:nvSpPr>
        <p:spPr bwMode="auto">
          <a:xfrm>
            <a:off x="8172450" y="242888"/>
            <a:ext cx="3654425" cy="45205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5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kern="0" dirty="0">
                <a:solidFill>
                  <a:schemeClr val="tx2"/>
                </a:solidFill>
              </a:rPr>
              <a:t>Session date: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B166E02B-F260-FEAF-DDEB-67922AA11E6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126" y="3337172"/>
            <a:ext cx="1695450" cy="838023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key questions to be addressed at the meeting</a:t>
            </a: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9EA22563-2363-AB1F-DC9F-7A5457933645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82C5C591-14F5-449A-187A-1D9A683E96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60405" y="1307574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DECISION: To seek X’s [single point accountable decision maker] decision to implement A</a:t>
            </a:r>
            <a:br>
              <a:rPr lang="en-US" dirty="0"/>
            </a:br>
            <a:r>
              <a:rPr lang="en-US" dirty="0"/>
              <a:t>INPUT: To receive input to the proposed plan for B</a:t>
            </a:r>
            <a:br>
              <a:rPr lang="en-US" dirty="0"/>
            </a:br>
            <a:r>
              <a:rPr lang="en-US" dirty="0"/>
              <a:t>AWARENESS: To update XXX regarding C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4077D3A-2E14-68B6-5E16-413475F36C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60405" y="2778690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Does XXX have further input on the proposals set out or require additional information?</a:t>
            </a:r>
            <a:br>
              <a:rPr lang="en-US" dirty="0"/>
            </a:br>
            <a:r>
              <a:rPr lang="en-US" dirty="0"/>
              <a:t>Is XXX supportive of the recommendation to x, y, z?</a:t>
            </a:r>
            <a:br>
              <a:rPr lang="en-US" dirty="0"/>
            </a:br>
            <a:r>
              <a:rPr lang="en-US" dirty="0"/>
              <a:t>Does XXX support the approach outlined to x, y, z?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5DE7D720-AF89-6DE4-D2E5-33C7B01B7E9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60405" y="4249806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Key steps following XXX review / decision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8C53FB3B-975B-80D5-29B3-81DC27DCAC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60405" y="5720922"/>
            <a:ext cx="9557738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36000" rIns="0" bIns="3600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None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Single person accountable for this topic / paper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9A99C6-B235-2720-3500-EE89CB56CE50}"/>
              </a:ext>
            </a:extLst>
          </p:cNvPr>
          <p:cNvSpPr/>
          <p:nvPr userDrawn="1"/>
        </p:nvSpPr>
        <p:spPr bwMode="auto">
          <a:xfrm>
            <a:off x="365126" y="1307574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E051E-8049-FCFD-A54B-E240AC53D1B2}"/>
              </a:ext>
            </a:extLst>
          </p:cNvPr>
          <p:cNvSpPr>
            <a:spLocks/>
          </p:cNvSpPr>
          <p:nvPr userDrawn="1"/>
        </p:nvSpPr>
        <p:spPr bwMode="auto">
          <a:xfrm>
            <a:off x="365126" y="2778690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Key questions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8FC5E-A678-F4F9-6FC7-EEAB2E69AF78}"/>
              </a:ext>
            </a:extLst>
          </p:cNvPr>
          <p:cNvSpPr>
            <a:spLocks/>
          </p:cNvSpPr>
          <p:nvPr userDrawn="1"/>
        </p:nvSpPr>
        <p:spPr bwMode="auto">
          <a:xfrm>
            <a:off x="365126" y="4249806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B3DF6-C945-56A1-A6D2-AC4E6E31179A}"/>
              </a:ext>
            </a:extLst>
          </p:cNvPr>
          <p:cNvSpPr/>
          <p:nvPr userDrawn="1"/>
        </p:nvSpPr>
        <p:spPr bwMode="auto">
          <a:xfrm>
            <a:off x="365126" y="5720922"/>
            <a:ext cx="1806576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88839E-C216-4873-F020-A965C577DAF8}"/>
              </a:ext>
            </a:extLst>
          </p:cNvPr>
          <p:cNvSpPr/>
          <p:nvPr userDrawn="1"/>
        </p:nvSpPr>
        <p:spPr bwMode="auto">
          <a:xfrm>
            <a:off x="8172450" y="242888"/>
            <a:ext cx="3654425" cy="45205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5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kern="0" dirty="0">
                <a:solidFill>
                  <a:schemeClr val="tx2"/>
                </a:solidFill>
              </a:rPr>
              <a:t>Session date: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1D1E881-0EAE-876E-66F9-7BE9CD740E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126" y="3337172"/>
            <a:ext cx="1695450" cy="838023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key questions to be addressed at the meeting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4A7AA8-50D7-2FFC-F51D-207317C17DE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3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00430-8A32-4EA0-BAD1-A7727B81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2794-638D-4328-B0BC-C610FB243ADC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6E0BB-62AD-47AF-909C-4F33FB56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EE5C-8451-457A-BD36-F438731D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071252-BD8E-4D3D-BF35-8427544DDF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176" y="242888"/>
            <a:ext cx="6712112" cy="5848350"/>
          </a:xfrm>
        </p:spPr>
        <p:txBody>
          <a:bodyPr lIns="0" tIns="406800" rIns="0" bIns="180000" anchor="t">
            <a:noAutofit/>
          </a:bodyPr>
          <a:lstStyle>
            <a:lvl1pPr marL="720000" indent="-720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800"/>
            </a:lvl1pPr>
            <a:lvl2pPr marL="814742" indent="-457200">
              <a:buClr>
                <a:schemeClr val="tx2"/>
              </a:buClr>
              <a:buFont typeface="+mj-lt"/>
              <a:buAutoNum type="arabicPeriod"/>
              <a:defRPr/>
            </a:lvl2pPr>
            <a:lvl3pPr marL="1177182" indent="-457200">
              <a:buClr>
                <a:schemeClr val="tx2"/>
              </a:buClr>
              <a:buFont typeface="+mj-lt"/>
              <a:buAutoNum type="arabicPeriod"/>
              <a:defRPr/>
            </a:lvl3pPr>
            <a:lvl4pPr>
              <a:buClr>
                <a:schemeClr val="tx2"/>
              </a:buClr>
              <a:buFont typeface="+mj-lt"/>
              <a:buAutoNum type="arabicPeriod"/>
              <a:defRPr/>
            </a:lvl4pPr>
            <a:lvl5pPr>
              <a:buClr>
                <a:schemeClr val="tx2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 dirty="0"/>
              <a:t>Agenda point 1, add text here.</a:t>
            </a:r>
            <a:br>
              <a:rPr lang="en-GB" dirty="0"/>
            </a:br>
            <a:r>
              <a:rPr lang="en-GB" dirty="0"/>
              <a:t>Agenda point 2, add text here.</a:t>
            </a:r>
            <a:br>
              <a:rPr lang="en-GB" dirty="0"/>
            </a:br>
            <a:r>
              <a:rPr lang="en-GB" dirty="0"/>
              <a:t>Agenda point 3, add text here.</a:t>
            </a:r>
            <a:br>
              <a:rPr lang="en-GB" dirty="0"/>
            </a:br>
            <a:r>
              <a:rPr lang="en-GB" dirty="0"/>
              <a:t>Agenda point 4, add text here.</a:t>
            </a:r>
            <a:br>
              <a:rPr lang="en-GB" dirty="0"/>
            </a:br>
            <a:r>
              <a:rPr lang="en-GB" dirty="0"/>
              <a:t>Agenda point 5, add text here.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30E13A-9E76-B161-1416-CBE84BD2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42888"/>
            <a:ext cx="474805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202868D-ACDF-6434-3575-872690D6A7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4748050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4B05C-AADA-DE64-7CCE-6E374DE8A94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6F1642B-8EED-A6CF-BBC5-B42CE4EBF309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2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D48070-D695-60C2-898C-9832D9369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content appears outside of grey holder please reduce the size of the font.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4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B731B-8FAA-4A1B-8740-D7002967C1C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B124F8D-6A21-41BB-B641-CA493D4F9456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84BE9-25CA-45B1-9061-9DCABA70A1E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0296A1-E119-4AEC-80A5-65FD719F96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C0D48C-007D-FEEC-D1DF-C0089187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F6E4BF1-5B10-6CC3-60CB-FA773CAB8A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9DCD39-6F77-D442-9C41-7FE9A4CBB7F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0002D55-6A06-5683-C312-CA5DFDAEEB1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2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51742-951B-4B8B-93F8-F6814A0074E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97F4CD0-83C1-4C99-A2BD-6DA4A1CC9D00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920F6-7DEA-40DB-B124-F0789E5604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B722-CBB2-49EC-937E-10206DEB6BD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E53DDB-FDB6-66D3-FC50-5426FF978D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03338"/>
            <a:ext cx="11460163" cy="448945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 </a:t>
            </a:r>
            <a:br>
              <a:rPr lang="en-US" dirty="0"/>
            </a:br>
            <a:r>
              <a:rPr lang="en-US" dirty="0"/>
              <a:t>If text content appears too large please reduce the size of this font.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7A86B9-637F-F18A-3604-5A44F7C4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A89E078-B97D-529E-FF83-DF5AD69D51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2D601A5-6CEE-D258-CCEB-85D1BB27BD8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A69924-8312-93A7-5F21-75AD30BAD2D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1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456" y="1303338"/>
            <a:ext cx="11460701" cy="3996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361942" indent="0">
              <a:buNone/>
              <a:defRPr/>
            </a:lvl2pPr>
            <a:lvl3pPr marL="711182" indent="0">
              <a:buNone/>
              <a:defRPr/>
            </a:lvl3pPr>
            <a:lvl4pPr marL="1087939" indent="0">
              <a:buNone/>
              <a:defRPr/>
            </a:lvl4pPr>
            <a:lvl5pPr marL="1473163" indent="0">
              <a:buNone/>
              <a:defRPr/>
            </a:lvl5pPr>
          </a:lstStyle>
          <a:p>
            <a:pPr lvl="0"/>
            <a:r>
              <a:rPr lang="en-GB" dirty="0"/>
              <a:t>Click to enter subheading text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4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 dirty="0"/>
              <a:t>Insert Source text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75D1F-3C7D-443F-9C73-9160E439AE1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C36D2BF-D8B1-4705-ABD7-209D78E9EBFF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0FAE2-40C5-48E8-A896-0682681B6A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F230C5-C173-4CDF-8F46-DDF8D7240B6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07AE8-19F2-04D9-93C9-C4F2357C2A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125" y="1702938"/>
            <a:ext cx="11460163" cy="408985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edit TEXT content ONLY.</a:t>
            </a:r>
            <a:br>
              <a:rPr lang="en-US" dirty="0"/>
            </a:br>
            <a:r>
              <a:rPr lang="en-US" dirty="0"/>
              <a:t>If text content appears too large please reduce the size of the font.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BDB392-CCE1-B2F2-5843-4AF9AE7D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9D93444-D1FE-4C3C-7B81-D2693144C1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45A9796-316D-7A43-F981-F6A071B72BB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B1F1611-ED93-9CD1-6AD6-199DF0E35EEA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152BBA-B0F3-390F-177B-A659A0DA6D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2451" y="1303338"/>
            <a:ext cx="3652838" cy="4477804"/>
          </a:xfrm>
          <a:prstGeom prst="roundRect">
            <a:avLst>
              <a:gd name="adj" fmla="val 49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edit TEXT content ONLY. </a:t>
            </a:r>
            <a:br>
              <a:rPr lang="en-US" dirty="0"/>
            </a:br>
            <a:r>
              <a:rPr lang="en-US" dirty="0"/>
              <a:t>If text content appears outside of the grey placeholder please reduce the size of the font. 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72451" y="5791943"/>
            <a:ext cx="3652837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9AF67FF-E09E-42E7-8CF4-0C88178FECBB}" type="datetime4">
              <a:rPr lang="en-GB" smtClean="0"/>
              <a:t>03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5" y="5791943"/>
            <a:ext cx="7554913" cy="29929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125" y="1303338"/>
            <a:ext cx="7554913" cy="4478337"/>
          </a:xfrm>
        </p:spPr>
        <p:txBody>
          <a:bodyPr lIns="36000" tIns="90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content appears too large please reduce the size of the font.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0724D-5874-C573-BE68-E74D305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DC75F0-FC33-50C5-4836-14CADF87FA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293B4-51DD-6A15-3268-DC88E0FC951D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8038B8-901B-5BEE-8CE6-19D62D27912A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61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oleObject" Target="../embeddings/oleObject1.bin"/><Relationship Id="rId40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2280360-3C6D-A798-8CAC-A26D562C3683}"/>
              </a:ext>
            </a:extLst>
          </p:cNvPr>
          <p:cNvGraphicFramePr>
            <a:graphicFrameLocks noChangeAspect="1"/>
          </p:cNvGraphicFramePr>
          <p:nvPr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966259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25" imgH="424" progId="TCLayout.ActiveDocument.1">
                  <p:embed/>
                </p:oleObj>
              </mc:Choice>
              <mc:Fallback>
                <p:oleObj name="think-cell Slide" r:id="rId37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2280360-3C6D-A798-8CAC-A26D562C3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7963" y="6343650"/>
            <a:ext cx="5600700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125" y="6343650"/>
            <a:ext cx="540000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/>
              <a:t>Click to enter slide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31069" y="6343650"/>
            <a:ext cx="2776537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46B58B4-0D72-4C8B-9355-854FB5782278}" type="datetime4">
              <a:rPr lang="en-GB" smtClean="0"/>
              <a:pPr/>
              <a:t>03 September 2025</a:t>
            </a:fld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C2AD35-7761-4742-BEF1-3D0CAD2E1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303338"/>
            <a:ext cx="11460163" cy="478789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GB" dirty="0"/>
              <a:t>To increase bullet level, select your text &gt; press ‘Tab’.</a:t>
            </a:r>
            <a:br>
              <a:rPr lang="en-GB" dirty="0"/>
            </a:br>
            <a:r>
              <a:rPr lang="en-GB" dirty="0"/>
              <a:t>To decrease bullet level, select your text &gt; press ‘Shift’ + ‘Tab’.</a:t>
            </a:r>
            <a:br>
              <a:rPr lang="en-GB" dirty="0"/>
            </a:br>
            <a:r>
              <a:rPr lang="en-GB" dirty="0"/>
              <a:t>To remove bullet levels, select your text &gt; right click &gt; press ‘bullets’.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4"/>
            <a:endParaRPr lang="en-GB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8282CB4-0FD8-B104-9321-BA11F03508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966259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25" imgH="424" progId="TCLayout.ActiveDocument.1">
                  <p:embed/>
                </p:oleObj>
              </mc:Choice>
              <mc:Fallback>
                <p:oleObj name="think-cell Slide" r:id="rId37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8282CB4-0FD8-B104-9321-BA11F03508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58C80CD2-B978-9AC4-69DD-2B943D62C515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004551" y="6354213"/>
            <a:ext cx="820737" cy="247406"/>
          </a:xfrm>
          <a:prstGeom prst="rect">
            <a:avLst/>
          </a:prstGeom>
        </p:spPr>
      </p:pic>
    </p:spTree>
    <p:custDataLst>
      <p:tags r:id="rId34"/>
    </p:custDataLst>
    <p:extLst>
      <p:ext uri="{BB962C8B-B14F-4D97-AF65-F5344CB8AC3E}">
        <p14:creationId xmlns:p14="http://schemas.microsoft.com/office/powerpoint/2010/main" val="344227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  <p:sldLayoutId id="2147483814" r:id="rId26"/>
    <p:sldLayoutId id="2147483815" r:id="rId27"/>
    <p:sldLayoutId id="2147483816" r:id="rId28"/>
    <p:sldLayoutId id="2147483817" r:id="rId29"/>
    <p:sldLayoutId id="2147483818" r:id="rId30"/>
    <p:sldLayoutId id="2147483819" r:id="rId31"/>
    <p:sldLayoutId id="2147483820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9991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73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15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55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46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399940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759931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119922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8">
          <p15:clr>
            <a:srgbClr val="A6A6A6"/>
          </p15:clr>
        </p15:guide>
        <p15:guide id="29" pos="7680">
          <p15:clr>
            <a:srgbClr val="A6A6A6"/>
          </p15:clr>
        </p15:guide>
        <p15:guide id="30" pos="230">
          <p15:clr>
            <a:srgbClr val="A6A6A6"/>
          </p15:clr>
        </p15:guide>
        <p15:guide id="31" pos="1301">
          <p15:clr>
            <a:srgbClr val="A6A6A6"/>
          </p15:clr>
        </p15:guide>
        <p15:guide id="32" pos="1461">
          <p15:clr>
            <a:srgbClr val="A6A6A6"/>
          </p15:clr>
        </p15:guide>
        <p15:guide id="33" pos="2531">
          <p15:clr>
            <a:srgbClr val="A6A6A6"/>
          </p15:clr>
        </p15:guide>
        <p15:guide id="34" pos="2690">
          <p15:clr>
            <a:srgbClr val="A6A6A6"/>
          </p15:clr>
        </p15:guide>
        <p15:guide id="35" pos="3759">
          <p15:clr>
            <a:srgbClr val="A6A6A6"/>
          </p15:clr>
        </p15:guide>
        <p15:guide id="36" pos="3920">
          <p15:clr>
            <a:srgbClr val="A6A6A6"/>
          </p15:clr>
        </p15:guide>
        <p15:guide id="37" pos="4989">
          <p15:clr>
            <a:srgbClr val="A6A6A6"/>
          </p15:clr>
        </p15:guide>
        <p15:guide id="38" pos="5148">
          <p15:clr>
            <a:srgbClr val="A6A6A6"/>
          </p15:clr>
        </p15:guide>
        <p15:guide id="39" pos="6218">
          <p15:clr>
            <a:srgbClr val="A6A6A6"/>
          </p15:clr>
        </p15:guide>
        <p15:guide id="40" pos="6378">
          <p15:clr>
            <a:srgbClr val="A6A6A6"/>
          </p15:clr>
        </p15:guide>
        <p15:guide id="41" pos="7449">
          <p15:clr>
            <a:srgbClr val="A6A6A6"/>
          </p15:clr>
        </p15:guide>
        <p15:guide id="42" orient="horz">
          <p15:clr>
            <a:srgbClr val="A6A6A6"/>
          </p15:clr>
        </p15:guide>
        <p15:guide id="43" orient="horz" pos="4315">
          <p15:clr>
            <a:srgbClr val="A6A6A6"/>
          </p15:clr>
        </p15:guide>
        <p15:guide id="44" orient="horz" pos="153">
          <p15:clr>
            <a:srgbClr val="A6A6A6"/>
          </p15:clr>
        </p15:guide>
        <p15:guide id="45" orient="horz" pos="686">
          <p15:clr>
            <a:srgbClr val="A6A6A6"/>
          </p15:clr>
        </p15:guide>
        <p15:guide id="46" orient="horz" pos="821">
          <p15:clr>
            <a:srgbClr val="A6A6A6"/>
          </p15:clr>
        </p15:guide>
        <p15:guide id="47" orient="horz" pos="1323">
          <p15:clr>
            <a:srgbClr val="A6A6A6"/>
          </p15:clr>
        </p15:guide>
        <p15:guide id="48" orient="horz" pos="2330">
          <p15:clr>
            <a:srgbClr val="A6A6A6"/>
          </p15:clr>
        </p15:guide>
        <p15:guide id="49" orient="horz" pos="3335">
          <p15:clr>
            <a:srgbClr val="A6A6A6"/>
          </p15:clr>
        </p15:guide>
        <p15:guide id="50" orient="horz" pos="3837">
          <p15:clr>
            <a:srgbClr val="A6A6A6"/>
          </p15:clr>
        </p15:guide>
        <p15:guide id="51" orient="horz" pos="4166">
          <p15:clr>
            <a:srgbClr val="A6A6A6"/>
          </p15:clr>
        </p15:guide>
        <p15:guide id="52" orient="horz" pos="1827">
          <p15:clr>
            <a:srgbClr val="A4A3A4"/>
          </p15:clr>
        </p15:guide>
        <p15:guide id="53" orient="horz" pos="2832">
          <p15:clr>
            <a:srgbClr val="A4A3A4"/>
          </p15:clr>
        </p15:guide>
        <p15:guide id="54" orient="horz" pos="399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wn with flowers and plants in front of a building">
            <a:extLst>
              <a:ext uri="{FF2B5EF4-FFF2-40B4-BE49-F238E27FC236}">
                <a16:creationId xmlns:a16="http://schemas.microsoft.com/office/drawing/2014/main" id="{5C6E052F-BDD5-3556-A79F-D1214622E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yellow and orange gradient">
            <a:extLst>
              <a:ext uri="{FF2B5EF4-FFF2-40B4-BE49-F238E27FC236}">
                <a16:creationId xmlns:a16="http://schemas.microsoft.com/office/drawing/2014/main" id="{EBD95585-53D5-3D92-653B-EA7ABC3F6B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r="-14"/>
          <a:stretch>
            <a:fillRect/>
          </a:stretch>
        </p:blipFill>
        <p:spPr>
          <a:xfrm>
            <a:off x="0" y="3327968"/>
            <a:ext cx="12192000" cy="3530032"/>
          </a:xfrm>
          <a:custGeom>
            <a:avLst/>
            <a:gdLst>
              <a:gd name="connsiteX0" fmla="*/ 3260 w 12192000"/>
              <a:gd name="connsiteY0" fmla="*/ 2525484 h 6858000"/>
              <a:gd name="connsiteX1" fmla="*/ 1261112 w 12192000"/>
              <a:gd name="connsiteY1" fmla="*/ 2525484 h 6858000"/>
              <a:gd name="connsiteX2" fmla="*/ 3436341 w 12192000"/>
              <a:gd name="connsiteY2" fmla="*/ 2525484 h 6858000"/>
              <a:gd name="connsiteX3" fmla="*/ 5187887 w 12192000"/>
              <a:gd name="connsiteY3" fmla="*/ 2525484 h 6858000"/>
              <a:gd name="connsiteX4" fmla="*/ 6078476 w 12192000"/>
              <a:gd name="connsiteY4" fmla="*/ 3366922 h 6858000"/>
              <a:gd name="connsiteX5" fmla="*/ 6113526 w 12192000"/>
              <a:gd name="connsiteY5" fmla="*/ 3366922 h 6858000"/>
              <a:gd name="connsiteX6" fmla="*/ 7004114 w 12192000"/>
              <a:gd name="connsiteY6" fmla="*/ 2525484 h 6858000"/>
              <a:gd name="connsiteX7" fmla="*/ 8755659 w 12192000"/>
              <a:gd name="connsiteY7" fmla="*/ 2525484 h 6858000"/>
              <a:gd name="connsiteX8" fmla="*/ 10930890 w 12192000"/>
              <a:gd name="connsiteY8" fmla="*/ 2525484 h 6858000"/>
              <a:gd name="connsiteX9" fmla="*/ 12190326 w 12192000"/>
              <a:gd name="connsiteY9" fmla="*/ 2525484 h 6858000"/>
              <a:gd name="connsiteX10" fmla="*/ 12190326 w 12192000"/>
              <a:gd name="connsiteY10" fmla="*/ 6858000 h 6858000"/>
              <a:gd name="connsiteX11" fmla="*/ 3260 w 12192000"/>
              <a:gd name="connsiteY11" fmla="*/ 6858000 h 6858000"/>
              <a:gd name="connsiteX12" fmla="*/ 12190326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2525484 h 6858000"/>
              <a:gd name="connsiteX15" fmla="*/ 12190326 w 12192000"/>
              <a:gd name="connsiteY15" fmla="*/ 2525484 h 6858000"/>
              <a:gd name="connsiteX16" fmla="*/ 0 w 12192000"/>
              <a:gd name="connsiteY16" fmla="*/ 0 h 6858000"/>
              <a:gd name="connsiteX17" fmla="*/ 3260 w 12192000"/>
              <a:gd name="connsiteY17" fmla="*/ 0 h 6858000"/>
              <a:gd name="connsiteX18" fmla="*/ 3260 w 12192000"/>
              <a:gd name="connsiteY18" fmla="*/ 2525484 h 6858000"/>
              <a:gd name="connsiteX19" fmla="*/ 0 w 12192000"/>
              <a:gd name="connsiteY19" fmla="*/ 25254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3260" y="2525484"/>
                </a:moveTo>
                <a:lnTo>
                  <a:pt x="1261112" y="2525484"/>
                </a:lnTo>
                <a:lnTo>
                  <a:pt x="3436341" y="2525484"/>
                </a:lnTo>
                <a:lnTo>
                  <a:pt x="5187887" y="2525484"/>
                </a:lnTo>
                <a:cubicBezTo>
                  <a:pt x="5650707" y="2525484"/>
                  <a:pt x="5931221" y="2827046"/>
                  <a:pt x="6078476" y="3366922"/>
                </a:cubicBezTo>
                <a:cubicBezTo>
                  <a:pt x="6085525" y="3387973"/>
                  <a:pt x="6106478" y="3387973"/>
                  <a:pt x="6113526" y="3366922"/>
                </a:cubicBezTo>
                <a:cubicBezTo>
                  <a:pt x="6260783" y="2827046"/>
                  <a:pt x="6541294" y="2525484"/>
                  <a:pt x="7004114" y="2525484"/>
                </a:cubicBezTo>
                <a:lnTo>
                  <a:pt x="8755659" y="2525484"/>
                </a:lnTo>
                <a:lnTo>
                  <a:pt x="10930890" y="2525484"/>
                </a:lnTo>
                <a:lnTo>
                  <a:pt x="12190326" y="2525484"/>
                </a:lnTo>
                <a:lnTo>
                  <a:pt x="12190326" y="6858000"/>
                </a:lnTo>
                <a:lnTo>
                  <a:pt x="3260" y="6858000"/>
                </a:lnTo>
                <a:close/>
                <a:moveTo>
                  <a:pt x="12190326" y="0"/>
                </a:moveTo>
                <a:lnTo>
                  <a:pt x="12192000" y="0"/>
                </a:lnTo>
                <a:lnTo>
                  <a:pt x="12192000" y="2525484"/>
                </a:lnTo>
                <a:lnTo>
                  <a:pt x="12190326" y="2525484"/>
                </a:lnTo>
                <a:close/>
                <a:moveTo>
                  <a:pt x="0" y="0"/>
                </a:moveTo>
                <a:lnTo>
                  <a:pt x="3260" y="0"/>
                </a:lnTo>
                <a:lnTo>
                  <a:pt x="3260" y="2525484"/>
                </a:lnTo>
                <a:lnTo>
                  <a:pt x="0" y="2525484"/>
                </a:lnTo>
                <a:close/>
              </a:path>
            </a:pathLst>
          </a:custGeom>
        </p:spPr>
      </p:pic>
      <p:sp>
        <p:nvSpPr>
          <p:cNvPr id="14" name="Title 16">
            <a:extLst>
              <a:ext uri="{FF2B5EF4-FFF2-40B4-BE49-F238E27FC236}">
                <a16:creationId xmlns:a16="http://schemas.microsoft.com/office/drawing/2014/main" id="{B9ADB129-FB4E-C450-439E-DD5296CAE656}"/>
              </a:ext>
            </a:extLst>
          </p:cNvPr>
          <p:cNvSpPr txBox="1">
            <a:spLocks/>
          </p:cNvSpPr>
          <p:nvPr/>
        </p:nvSpPr>
        <p:spPr>
          <a:xfrm>
            <a:off x="520700" y="4584705"/>
            <a:ext cx="11150600" cy="1480562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SK Precision Light" pitchFamily="50" charset="0"/>
                <a:ea typeface="+mj-ea"/>
                <a:cs typeface="Noto Sans"/>
              </a:rPr>
              <a:t>Welcome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1103DF-309A-9E9C-E62B-E62E8EF497FB}"/>
              </a:ext>
            </a:extLst>
          </p:cNvPr>
          <p:cNvCxnSpPr>
            <a:cxnSpLocks/>
          </p:cNvCxnSpPr>
          <p:nvPr/>
        </p:nvCxnSpPr>
        <p:spPr>
          <a:xfrm>
            <a:off x="0" y="5082237"/>
            <a:ext cx="4318000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B845CC-3017-AB7B-F494-136425752D6D}"/>
              </a:ext>
            </a:extLst>
          </p:cNvPr>
          <p:cNvCxnSpPr>
            <a:cxnSpLocks/>
          </p:cNvCxnSpPr>
          <p:nvPr/>
        </p:nvCxnSpPr>
        <p:spPr>
          <a:xfrm>
            <a:off x="7867650" y="5093497"/>
            <a:ext cx="4235450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C65721-A76E-C03A-94CE-662565367DBB}"/>
              </a:ext>
            </a:extLst>
          </p:cNvPr>
          <p:cNvSpPr txBox="1"/>
          <p:nvPr/>
        </p:nvSpPr>
        <p:spPr>
          <a:xfrm>
            <a:off x="3040566" y="5399804"/>
            <a:ext cx="6110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SK Precision" pitchFamily="50" charset="0"/>
                <a:ea typeface="+mn-ea"/>
                <a:cs typeface="Noto Sans"/>
              </a:rPr>
              <a:t>Site F-268</a:t>
            </a:r>
          </a:p>
        </p:txBody>
      </p:sp>
    </p:spTree>
    <p:extLst>
      <p:ext uri="{BB962C8B-B14F-4D97-AF65-F5344CB8AC3E}">
        <p14:creationId xmlns:p14="http://schemas.microsoft.com/office/powerpoint/2010/main" val="29237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58693-8FCE-8F7E-D506-3D5ECAC809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18E2F-E78E-950A-847D-55337E2F08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C896CB-33F5-EEA0-DC6C-FF41EC0D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18456"/>
            <a:ext cx="11460163" cy="706104"/>
          </a:xfrm>
        </p:spPr>
        <p:txBody>
          <a:bodyPr/>
          <a:lstStyle/>
          <a:p>
            <a:r>
              <a:rPr lang="en-US" dirty="0"/>
              <a:t>Efforts made by the site to engage stakeholders and coordinate and support public-sector agencies shall be identified.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ED7F702-C740-E4D1-5569-B8386FFC5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51222"/>
              </p:ext>
            </p:extLst>
          </p:nvPr>
        </p:nvGraphicFramePr>
        <p:xfrm>
          <a:off x="436880" y="1083226"/>
          <a:ext cx="6035040" cy="510175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83116">
                  <a:extLst>
                    <a:ext uri="{9D8B030D-6E8A-4147-A177-3AD203B41FA5}">
                      <a16:colId xmlns:a16="http://schemas.microsoft.com/office/drawing/2014/main" val="4120520702"/>
                    </a:ext>
                  </a:extLst>
                </a:gridCol>
                <a:gridCol w="2200314">
                  <a:extLst>
                    <a:ext uri="{9D8B030D-6E8A-4147-A177-3AD203B41FA5}">
                      <a16:colId xmlns:a16="http://schemas.microsoft.com/office/drawing/2014/main" val="2298586660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1108210500"/>
                    </a:ext>
                  </a:extLst>
                </a:gridCol>
                <a:gridCol w="1279713">
                  <a:extLst>
                    <a:ext uri="{9D8B030D-6E8A-4147-A177-3AD203B41FA5}">
                      <a16:colId xmlns:a16="http://schemas.microsoft.com/office/drawing/2014/main" val="4265996871"/>
                    </a:ext>
                  </a:extLst>
                </a:gridCol>
              </a:tblGrid>
              <a:tr h="7910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  name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 description (businesses, governmental agency, farmers/landowners, supplier, non-governmental organizations, community-based organizations, etc.)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Stakeholder's Impact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Stakeholder's level of Interest in water-related issues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71424"/>
                  </a:ext>
                </a:extLst>
              </a:tr>
              <a:tr h="567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Sindh Environmental Protection Agency (SEPA)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Government agency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1501734691"/>
                  </a:ext>
                </a:extLst>
              </a:tr>
              <a:tr h="45968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Karachi Water Supply and Sewerage Corporation (KWSC)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Government agency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063127738"/>
                  </a:ext>
                </a:extLst>
              </a:tr>
              <a:tr h="4106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Sindh Irrigation Department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Government agency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5745063"/>
                  </a:ext>
                </a:extLst>
              </a:tr>
              <a:tr h="4128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Pakistan Oxygen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Industry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114879743"/>
                  </a:ext>
                </a:extLst>
              </a:tr>
              <a:tr h="2953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AGP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Industry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Medium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128742323"/>
                  </a:ext>
                </a:extLst>
              </a:tr>
              <a:tr h="2953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Pfizer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Industry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667768521"/>
                  </a:ext>
                </a:extLst>
              </a:tr>
              <a:tr h="3074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Site Association of Industry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Non-Government Agency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039433317"/>
                  </a:ext>
                </a:extLst>
              </a:tr>
              <a:tr h="2504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Lucky core industries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Industry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Medium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198123030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WWF Pakistan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Non-governmental organization (NGO)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Low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730930605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Site Employees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GSK personnel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400042028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Union Council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Government agency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415686148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Ghulam Nabi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Water Contractor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950473070"/>
                  </a:ext>
                </a:extLst>
              </a:tr>
            </a:tbl>
          </a:graphicData>
        </a:graphic>
      </p:graphicFrame>
      <p:pic>
        <p:nvPicPr>
          <p:cNvPr id="8" name="Picture 7" descr="A long shot of a building&#10;&#10;AI-generated content may be incorrect.">
            <a:extLst>
              <a:ext uri="{FF2B5EF4-FFF2-40B4-BE49-F238E27FC236}">
                <a16:creationId xmlns:a16="http://schemas.microsoft.com/office/drawing/2014/main" id="{5F3B5A90-ED46-4991-97C3-44DE88B7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80" y="1564640"/>
            <a:ext cx="53797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2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D4C7D-E805-024B-E47A-1CBBC6EFCC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7DD08-E4C6-EFD6-6D3F-79C9020122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F32828-2484-EE1F-320C-1D961C1F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(AGP PHARMA)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847A9-DBCE-62A0-2D31-6848F5EA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98" y="949197"/>
            <a:ext cx="11596991" cy="52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4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D0B66-43B8-0F6B-3F33-DF85A6E1E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FED74-E273-3E38-8967-9A9CB55AA9C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5912E9-25F8-E39F-459D-8E6118BC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(SITE ASSOCIATION)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05431-D6A4-AEEE-B833-E0F6B31B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" y="2219041"/>
            <a:ext cx="3505041" cy="2669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3F4F9-F24B-F557-45D9-9C315058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680" y="951416"/>
            <a:ext cx="8199755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1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D92846-C691-3E17-B449-563B13306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BCA3-64C5-04F1-16E8-858191F577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870F78-762E-B462-51A4-2CE5959D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807" y="-1075779"/>
            <a:ext cx="5724549" cy="187862"/>
          </a:xfrm>
        </p:spPr>
        <p:txBody>
          <a:bodyPr/>
          <a:lstStyle/>
          <a:p>
            <a:r>
              <a:rPr lang="en-US" dirty="0"/>
              <a:t>ENGAGEMENTS (SITE ASSOCIATION)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1816BF-42CA-CF31-6A32-2D3D1B53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4" y="772498"/>
            <a:ext cx="11186796" cy="54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DB2AD0-F0C6-1AAF-78D9-372EDA1449F0}"/>
              </a:ext>
            </a:extLst>
          </p:cNvPr>
          <p:cNvSpPr txBox="1"/>
          <p:nvPr/>
        </p:nvSpPr>
        <p:spPr>
          <a:xfrm>
            <a:off x="365124" y="104368"/>
            <a:ext cx="820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ENGAGEMENT (KWSC)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4E3F0-5621-2B67-50E9-002D63D4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4BF4D0-EFC5-A013-963B-596070F3E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3F35B-3E54-AD01-650B-589087A5DCE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7BAAFE-B552-AB72-E551-AD4F14F9C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807" y="-1075779"/>
            <a:ext cx="5724549" cy="187862"/>
          </a:xfrm>
        </p:spPr>
        <p:txBody>
          <a:bodyPr/>
          <a:lstStyle/>
          <a:p>
            <a:r>
              <a:rPr lang="en-US" dirty="0"/>
              <a:t>ENGAGEMENTS (SITE ASSOCIATION)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A93CCF3-B0D1-0306-F018-490271E4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818198"/>
            <a:ext cx="11297921" cy="53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027E69-AB19-D48B-FF52-92884DA9AC3A}"/>
              </a:ext>
            </a:extLst>
          </p:cNvPr>
          <p:cNvSpPr txBox="1"/>
          <p:nvPr/>
        </p:nvSpPr>
        <p:spPr>
          <a:xfrm>
            <a:off x="365124" y="104368"/>
            <a:ext cx="820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ENGAGEMENT (SEPA)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4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4B368-73A9-3025-60D9-6FB239F43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09A846-1385-DF4F-0F98-1CDE7028B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7C2F3-8F35-EFD6-53F3-E7171FFDB38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9A12CB-3ABA-CC7E-ACD6-05145CA3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807" y="-1075779"/>
            <a:ext cx="5724549" cy="187862"/>
          </a:xfrm>
        </p:spPr>
        <p:txBody>
          <a:bodyPr/>
          <a:lstStyle/>
          <a:p>
            <a:r>
              <a:rPr lang="en-US" dirty="0"/>
              <a:t>ENGAGEMENTS (SITE ASSOCIATION)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1FADD-D899-D0F4-E3B3-99DE49AEE50C}"/>
              </a:ext>
            </a:extLst>
          </p:cNvPr>
          <p:cNvSpPr txBox="1"/>
          <p:nvPr/>
        </p:nvSpPr>
        <p:spPr>
          <a:xfrm>
            <a:off x="365124" y="104368"/>
            <a:ext cx="820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ENGAGEMENT (</a:t>
            </a:r>
            <a:r>
              <a:rPr lang="en-US" sz="2800" b="1" dirty="0">
                <a:solidFill>
                  <a:srgbClr val="F36633"/>
                </a:solidFill>
                <a:latin typeface="Arial"/>
                <a:ea typeface="+mj-ea"/>
                <a:cs typeface="Arial"/>
              </a:rPr>
              <a:t>LCI &amp; Pfizer Pakistan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) 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7DEAA4-30DB-1326-C8B5-064CC095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4" y="701040"/>
            <a:ext cx="5497196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BA7DAD5-A2DE-B27D-F052-E64FBCB5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07" y="701040"/>
            <a:ext cx="4902393" cy="54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4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430FD-1D12-32DC-99D4-EAD81401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E7541-F002-14C0-C697-2DFC254C17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909A5-CFC1-6A35-4631-CF9E351D00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D79D40-8D47-6DDD-8AA6-F7296DE9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807" y="-1075779"/>
            <a:ext cx="5724549" cy="187862"/>
          </a:xfrm>
        </p:spPr>
        <p:txBody>
          <a:bodyPr/>
          <a:lstStyle/>
          <a:p>
            <a:r>
              <a:rPr lang="en-US" dirty="0"/>
              <a:t>ENGAGEMENTS (SITE ASSOCIATION)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2253CD-E0C8-9048-DF2F-380F9FFF5404}"/>
              </a:ext>
            </a:extLst>
          </p:cNvPr>
          <p:cNvSpPr txBox="1"/>
          <p:nvPr/>
        </p:nvSpPr>
        <p:spPr>
          <a:xfrm>
            <a:off x="365124" y="104368"/>
            <a:ext cx="820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ENGAGEMENT (</a:t>
            </a:r>
            <a:r>
              <a:rPr lang="en-US" sz="2800" b="1" dirty="0">
                <a:solidFill>
                  <a:srgbClr val="F36633"/>
                </a:solidFill>
                <a:latin typeface="Arial"/>
                <a:ea typeface="+mj-ea"/>
                <a:cs typeface="Arial"/>
              </a:rPr>
              <a:t>Site Employee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) </a:t>
            </a:r>
            <a:endParaRPr lang="en-US" dirty="0"/>
          </a:p>
        </p:txBody>
      </p:sp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060F414E-8283-9842-1623-3C4B1FC16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947737"/>
            <a:ext cx="1125728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8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0D4B78-2251-4955-AC8A-5ACAB1AB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Insert your date / confidentiality text here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43888-266D-4127-877A-ED57052A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16x9 presentation kit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641CD-E456-458B-8F3E-C856F1A6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533D-B52E-4A2F-BF72-0ADD2D94BD75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B3FB460-667D-438D-9E47-D8635A6C7F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28" t="12162" r="1499" b="12843"/>
          <a:stretch/>
        </p:blipFill>
        <p:spPr>
          <a:xfrm>
            <a:off x="379751" y="6419013"/>
            <a:ext cx="1215582" cy="438987"/>
          </a:xfrm>
          <a:prstGeom prst="rect">
            <a:avLst/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FDB70838-CFC6-61FE-8F45-63736BD12BBF}"/>
              </a:ext>
            </a:extLst>
          </p:cNvPr>
          <p:cNvSpPr/>
          <p:nvPr/>
        </p:nvSpPr>
        <p:spPr bwMode="auto">
          <a:xfrm>
            <a:off x="7215851" y="0"/>
            <a:ext cx="5284789" cy="6858000"/>
          </a:xfrm>
          <a:prstGeom prst="parallelogram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C069D3E-98B1-CFB4-83C9-B742D26A5529}"/>
              </a:ext>
            </a:extLst>
          </p:cNvPr>
          <p:cNvSpPr/>
          <p:nvPr/>
        </p:nvSpPr>
        <p:spPr bwMode="auto">
          <a:xfrm rot="450519">
            <a:off x="7650086" y="215813"/>
            <a:ext cx="5940646" cy="7035801"/>
          </a:xfrm>
          <a:prstGeom prst="parallelogram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BCE37-F887-4C7B-98DC-131BE906068A}"/>
              </a:ext>
            </a:extLst>
          </p:cNvPr>
          <p:cNvSpPr/>
          <p:nvPr/>
        </p:nvSpPr>
        <p:spPr>
          <a:xfrm>
            <a:off x="8633191" y="3491265"/>
            <a:ext cx="2861657" cy="1446540"/>
          </a:xfrm>
          <a:prstGeom prst="rect">
            <a:avLst/>
          </a:prstGeom>
          <a:noFill/>
        </p:spPr>
        <p:txBody>
          <a:bodyPr wrap="none" lIns="91428" tIns="45715" rIns="91428" bIns="45715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544F40">
                      <a:alpha val="40000"/>
                    </a:srgbClr>
                  </a:outerShdw>
                </a:effectLst>
                <a:uLnTx/>
                <a:uFillTx/>
                <a:latin typeface="GSK Precision" pitchFamily="50" charset="0"/>
                <a:cs typeface="Noto Sans"/>
              </a:rPr>
              <a:t>Thank you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r-PK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544F40">
                      <a:alpha val="40000"/>
                    </a:srgbClr>
                  </a:outerShdw>
                </a:effectLst>
                <a:uLnTx/>
                <a:uFillTx/>
                <a:latin typeface="GSK Precision" pitchFamily="50" charset="0"/>
              </a:rPr>
              <a:t>شکریہ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544F40">
                    <a:alpha val="40000"/>
                  </a:srgbClr>
                </a:outerShdw>
              </a:effectLst>
              <a:uLnTx/>
              <a:uFillTx/>
              <a:latin typeface="GSK Precision" pitchFamily="50" charset="0"/>
              <a:cs typeface="Noto Sans"/>
            </a:endParaRPr>
          </a:p>
        </p:txBody>
      </p:sp>
      <p:pic>
        <p:nvPicPr>
          <p:cNvPr id="7" name="Picture 6" descr="A bridge over a stream in front of a building&#10;&#10;AI-generated content may be incorrect.">
            <a:extLst>
              <a:ext uri="{FF2B5EF4-FFF2-40B4-BE49-F238E27FC236}">
                <a16:creationId xmlns:a16="http://schemas.microsoft.com/office/drawing/2014/main" id="{0E027525-7F60-5E3B-9981-C051CE352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25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1793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SK " val="DqY5De45"/>
  <p:tag name="THINKCELLUNDODONOTDELETE" val="0"/>
  <p:tag name="ARTICULATE_SLIDE_COUNT" val="7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SK ">
  <a:themeElements>
    <a:clrScheme name="GSK_Template_2022">
      <a:dk1>
        <a:srgbClr val="000000"/>
      </a:dk1>
      <a:lt1>
        <a:srgbClr val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959595"/>
      </a:folHlink>
    </a:clrScheme>
    <a:fontScheme name="Arial">
      <a:majorFont>
        <a:latin typeface="Arial"/>
        <a:ea typeface="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eaLnBrk="0" fontAlgn="auto" hangingPunct="0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defRPr sz="1600" kern="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noAutofit/>
      </a:bodyPr>
      <a:lstStyle>
        <a:defPPr algn="l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defRPr sz="1600" dirty="0" err="1" smtClean="0"/>
        </a:defPPr>
      </a:lstStyle>
    </a:txDef>
  </a:objectDefaults>
  <a:extraClrSchemeLst/>
  <a:custClrLst>
    <a:custClr name="Custom Color 1">
      <a:srgbClr val="6658A6"/>
    </a:custClr>
    <a:custClr name="Custom Color 2">
      <a:srgbClr val="E21860"/>
    </a:custClr>
    <a:custClr name="Custom Color 3">
      <a:srgbClr val="69B445"/>
    </a:custClr>
    <a:custClr name="Custom Color 4">
      <a:srgbClr val="244EA2"/>
    </a:custClr>
    <a:custClr name="Custom Color 5">
      <a:srgbClr val="FFC709"/>
    </a:custClr>
    <a:custClr name="Custom Color 6">
      <a:srgbClr val="DC4133"/>
    </a:custClr>
    <a:custClr name="Custom Color 7">
      <a:srgbClr val="00B8AD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1">
      <a:srgbClr val="522E91"/>
    </a:custClr>
    <a:custClr name="Custom Color 12">
      <a:srgbClr val="862045"/>
    </a:custClr>
    <a:custClr name="Custom Color 13">
      <a:srgbClr val="436632"/>
    </a:custClr>
    <a:custClr name="Custom Color 14">
      <a:srgbClr val="263970"/>
    </a:custClr>
    <a:custClr name="Custom Color 15">
      <a:srgbClr val="C1A42B"/>
    </a:custClr>
    <a:custClr name="Custom Color 16">
      <a:srgbClr val="983728"/>
    </a:custClr>
    <a:custClr name="Custom Color 17">
      <a:srgbClr val="02736E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AB95C7"/>
    </a:custClr>
    <a:custClr name="Custom Color 22">
      <a:srgbClr val="CA8E9E"/>
    </a:custClr>
    <a:custClr name="Custom Color 23">
      <a:srgbClr val="85A977"/>
    </a:custClr>
    <a:custClr name="Custom Color 24">
      <a:srgbClr val="6F8CC7"/>
    </a:custClr>
    <a:custClr name="Custom Color 25">
      <a:srgbClr val="E2CC8F"/>
    </a:custClr>
    <a:custClr name="Custom Color 26">
      <a:srgbClr val="D6A197"/>
    </a:custClr>
    <a:custClr name="Custom Color 27">
      <a:srgbClr val="72ABA3"/>
    </a:custClr>
  </a:custClrLst>
  <a:extLst>
    <a:ext uri="{05A4C25C-085E-4340-85A3-A5531E510DB2}">
      <thm15:themeFamily xmlns:thm15="http://schemas.microsoft.com/office/thememl/2012/main" name="EXTERNAL USE - GSK PowerPoint Artkit with Arial Font.pptx  -  Read-Only" id="{6C2EF023-ED32-4258-9A41-D74CB0EB2024}" vid="{74E7E418-B3D4-4FC7-8097-915CAA602A95}"/>
    </a:ext>
  </a:extLst>
</a:theme>
</file>

<file path=ppt/theme/theme2.xml><?xml version="1.0" encoding="utf-8"?>
<a:theme xmlns:a="http://schemas.openxmlformats.org/drawingml/2006/main" name="Office Theme">
  <a:themeElements>
    <a:clrScheme name="GSK_Template_2022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Arial">
      <a:majorFont>
        <a:latin typeface="Arial"/>
        <a:ea typeface="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SK_Template_2022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Arial">
      <a:majorFont>
        <a:latin typeface="Arial"/>
        <a:ea typeface="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1989eb-7121-409c-871c-8f2366272918">
      <Terms xmlns="http://schemas.microsoft.com/office/infopath/2007/PartnerControls"/>
    </lcf76f155ced4ddcb4097134ff3c332f>
    <TaxCatchAll xmlns="a5bf85ab-5b89-45d5-812d-d881043611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8" ma:contentTypeDescription="Create a new document." ma:contentTypeScope="" ma:versionID="9bdf76aae32a16157cdf99bcf588af46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97593d73db6a2b5e524ced3160a40bae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367377-cea2-4f59-9866-8491a8f07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18993d-1d16-43cf-b63c-2f328976747f}" ma:internalName="TaxCatchAll" ma:showField="CatchAllData" ma:web="a5bf85ab-5b89-45d5-812d-d88104361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FC8329-C6F9-417B-AFDE-5E22243E6E66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5bf85ab-5b89-45d5-812d-d881043611a5"/>
    <ds:schemaRef ds:uri="http://purl.org/dc/terms/"/>
    <ds:schemaRef ds:uri="731989eb-7121-409c-871c-8f2366272918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1B79B3-E15B-458F-91DF-7EEDA242F0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C7F452-23BB-460B-972E-4634A33A02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ea66b2b-af80-48b6-873b-d341d3035cfa}" enabled="1" method="Standard" siteId="{63982aff-fb6c-4c22-973b-70e4acfb63e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EXTERNAL USE - GSK PowerPoint Artkit with Arial Font 4.0</Template>
  <TotalTime>224</TotalTime>
  <Words>232</Words>
  <Application>Microsoft Office PowerPoint</Application>
  <PresentationFormat>Widescreen</PresentationFormat>
  <Paragraphs>85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GSK Precision Light</vt:lpstr>
      <vt:lpstr>Arial</vt:lpstr>
      <vt:lpstr>gsk</vt:lpstr>
      <vt:lpstr>GSK Precision</vt:lpstr>
      <vt:lpstr>GSK </vt:lpstr>
      <vt:lpstr>think-cell Slide</vt:lpstr>
      <vt:lpstr>PowerPoint Presentation</vt:lpstr>
      <vt:lpstr>Efforts made by the site to engage stakeholders and coordinate and support public-sector agencies shall be identified.</vt:lpstr>
      <vt:lpstr>ENGAGEMENT (AGP PHARMA) </vt:lpstr>
      <vt:lpstr>ENGAGEMENT (SITE ASSOCIATION) </vt:lpstr>
      <vt:lpstr>ENGAGEMENTS (SITE ASSOCIATION) </vt:lpstr>
      <vt:lpstr>ENGAGEMENTS (SITE ASSOCIATION) </vt:lpstr>
      <vt:lpstr>ENGAGEMENTS (SITE ASSOCIATION) </vt:lpstr>
      <vt:lpstr>ENGAGEMENTS (SITE ASSOCIATION)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Hasan</dc:creator>
  <cp:lastModifiedBy>Ali Hasan</cp:lastModifiedBy>
  <cp:revision>1</cp:revision>
  <dcterms:created xsi:type="dcterms:W3CDTF">2025-08-25T15:11:24Z</dcterms:created>
  <dcterms:modified xsi:type="dcterms:W3CDTF">2025-09-03T11:31:18Z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MediaServiceImageTags">
    <vt:lpwstr/>
  </property>
  <property fmtid="{D5CDD505-2E9C-101B-9397-08002B2CF9AE}" pid="4" name="ArticulateGUID">
    <vt:lpwstr>15CDE283-B26F-4D28-871F-EAED173C219D</vt:lpwstr>
  </property>
  <property fmtid="{D5CDD505-2E9C-101B-9397-08002B2CF9AE}" pid="5" name="ArticulatePath">
    <vt:lpwstr>Presentation1</vt:lpwstr>
  </property>
  <property fmtid="{D5CDD505-2E9C-101B-9397-08002B2CF9AE}" pid="6" name="MSIP_Label_bea66b2b-af80-48b6-873b-d341d3035cfa_Enabled">
    <vt:lpwstr>true</vt:lpwstr>
  </property>
  <property fmtid="{D5CDD505-2E9C-101B-9397-08002B2CF9AE}" pid="7" name="MSIP_Label_bea66b2b-af80-48b6-873b-d341d3035cfa_SetDate">
    <vt:lpwstr>2024-03-07T15:40:13Z</vt:lpwstr>
  </property>
  <property fmtid="{D5CDD505-2E9C-101B-9397-08002B2CF9AE}" pid="8" name="MSIP_Label_bea66b2b-af80-48b6-873b-d341d3035cfa_Method">
    <vt:lpwstr>Standard</vt:lpwstr>
  </property>
  <property fmtid="{D5CDD505-2E9C-101B-9397-08002B2CF9AE}" pid="9" name="MSIP_Label_bea66b2b-af80-48b6-873b-d341d3035cfa_Name">
    <vt:lpwstr>Proprietary</vt:lpwstr>
  </property>
  <property fmtid="{D5CDD505-2E9C-101B-9397-08002B2CF9AE}" pid="10" name="MSIP_Label_bea66b2b-af80-48b6-873b-d341d3035cfa_SiteId">
    <vt:lpwstr>63982aff-fb6c-4c22-973b-70e4acfb63e6</vt:lpwstr>
  </property>
  <property fmtid="{D5CDD505-2E9C-101B-9397-08002B2CF9AE}" pid="11" name="MSIP_Label_bea66b2b-af80-48b6-873b-d341d3035cfa_ActionId">
    <vt:lpwstr>4d0529a4-ec88-4f2f-a997-079895d13839</vt:lpwstr>
  </property>
  <property fmtid="{D5CDD505-2E9C-101B-9397-08002B2CF9AE}" pid="12" name="MSIP_Label_bea66b2b-af80-48b6-873b-d341d3035cfa_ContentBits">
    <vt:lpwstr>0</vt:lpwstr>
  </property>
</Properties>
</file>